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616BE-1C56-4DDE-8553-4239493285A8}"/>
              </a:ext>
            </a:extLst>
          </p:cNvPr>
          <p:cNvSpPr txBox="1"/>
          <p:nvPr/>
        </p:nvSpPr>
        <p:spPr>
          <a:xfrm>
            <a:off x="0" y="54016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NjÕÚ®u</a:t>
            </a:r>
            <a:r>
              <a:rPr lang="en-IN" dirty="0"/>
              <a:t> </a:t>
            </a:r>
            <a:r>
              <a:rPr lang="en-IN" dirty="0" err="1"/>
              <a:t>úLôhûPûV</a:t>
            </a:r>
            <a:r>
              <a:rPr lang="en-IN" dirty="0"/>
              <a:t> </a:t>
            </a:r>
            <a:r>
              <a:rPr lang="en-IN" dirty="0" err="1"/>
              <a:t>RLojùR±V</a:t>
            </a:r>
            <a:endParaRPr lang="en-IN" dirty="0"/>
          </a:p>
          <a:p>
            <a:r>
              <a:rPr lang="en-IN" dirty="0" err="1"/>
              <a:t>ëRô</a:t>
            </a:r>
            <a:r>
              <a:rPr lang="en-IN" dirty="0"/>
              <a:t> </a:t>
            </a:r>
            <a:r>
              <a:rPr lang="en-IN" dirty="0" err="1"/>
              <a:t>ØR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ùNpXhÓúU-2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2F522-3C57-419B-A9D0-517E709843F4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úRNj§u</a:t>
            </a:r>
            <a:r>
              <a:rPr lang="en-IN" dirty="0"/>
              <a:t> </a:t>
            </a:r>
            <a:r>
              <a:rPr lang="en-IN" dirty="0" err="1"/>
              <a:t>ÖLjûR</a:t>
            </a:r>
            <a:r>
              <a:rPr lang="en-IN" dirty="0"/>
              <a:t> </a:t>
            </a:r>
            <a:r>
              <a:rPr lang="en-IN" dirty="0" err="1"/>
              <a:t>Ø±jùR±V</a:t>
            </a:r>
            <a:endParaRPr lang="en-IN" dirty="0"/>
          </a:p>
          <a:p>
            <a:r>
              <a:rPr lang="en-IN" dirty="0" err="1"/>
              <a:t>Õ§dÏm</a:t>
            </a:r>
            <a:r>
              <a:rPr lang="en-IN" dirty="0"/>
              <a:t> </a:t>
            </a:r>
            <a:r>
              <a:rPr lang="en-IN" dirty="0" err="1"/>
              <a:t>ÅWo</a:t>
            </a:r>
            <a:r>
              <a:rPr lang="en-IN" dirty="0"/>
              <a:t> GÝmThÓúU-2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11010-1068-4F90-A64C-6C3D98648E1C}"/>
              </a:ext>
            </a:extLst>
          </p:cNvPr>
          <p:cNvSpPr txBox="1"/>
          <p:nvPr/>
        </p:nvSpPr>
        <p:spPr>
          <a:xfrm>
            <a:off x="0" y="547662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ëRô®u</a:t>
            </a:r>
            <a:r>
              <a:rPr lang="en-IN" sz="4000" dirty="0"/>
              <a:t> </a:t>
            </a:r>
            <a:r>
              <a:rPr lang="en-IN" sz="4000" dirty="0" err="1"/>
              <a:t>ùNeúLôp</a:t>
            </a:r>
            <a:r>
              <a:rPr lang="en-IN" sz="4000" dirty="0"/>
              <a:t> </a:t>
            </a:r>
            <a:r>
              <a:rPr lang="en-IN" sz="4000" dirty="0" err="1"/>
              <a:t>Õ§«u</a:t>
            </a:r>
            <a:r>
              <a:rPr lang="en-IN" sz="4000" dirty="0"/>
              <a:t> </a:t>
            </a:r>
            <a:r>
              <a:rPr lang="en-IN" sz="4000" dirty="0" err="1"/>
              <a:t>BÞûL</a:t>
            </a:r>
            <a:endParaRPr lang="en-IN" sz="4000" dirty="0"/>
          </a:p>
          <a:p>
            <a:r>
              <a:rPr lang="en-IN" sz="4000" dirty="0" err="1"/>
              <a:t>Sm</a:t>
            </a:r>
            <a:r>
              <a:rPr lang="en-IN" sz="4000" dirty="0"/>
              <a:t> úRY²u </a:t>
            </a:r>
            <a:r>
              <a:rPr lang="en-IN" sz="4000" dirty="0" err="1"/>
              <a:t>CWôw´Vm</a:t>
            </a:r>
            <a:r>
              <a:rPr lang="en-IN" sz="4000" dirty="0"/>
              <a:t> </a:t>
            </a:r>
            <a:r>
              <a:rPr lang="en-IN" sz="4000" dirty="0" err="1"/>
              <a:t>Gußm</a:t>
            </a:r>
            <a:r>
              <a:rPr lang="en-IN" sz="4000" dirty="0"/>
              <a:t> </a:t>
            </a:r>
            <a:r>
              <a:rPr lang="en-IN" sz="4000" dirty="0" err="1"/>
              <a:t>Õ§«u</a:t>
            </a:r>
            <a:r>
              <a:rPr lang="en-IN" sz="4000" dirty="0"/>
              <a:t> </a:t>
            </a:r>
            <a:r>
              <a:rPr lang="en-IN" sz="4000" dirty="0" err="1"/>
              <a:t>CWôw´Vm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EEF5E-EC3D-4D74-825E-821A747324BA}"/>
              </a:ext>
            </a:extLst>
          </p:cNvPr>
          <p:cNvSpPr txBox="1"/>
          <p:nvPr/>
        </p:nvSpPr>
        <p:spPr>
          <a:xfrm>
            <a:off x="0" y="53912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ëRôúY</a:t>
            </a:r>
            <a:r>
              <a:rPr lang="en-IN" dirty="0"/>
              <a:t> ¿ </a:t>
            </a:r>
            <a:r>
              <a:rPr lang="en-IN" dirty="0" err="1"/>
              <a:t>GÝkÕ</a:t>
            </a:r>
            <a:r>
              <a:rPr lang="en-IN" dirty="0"/>
              <a:t> Õ§</a:t>
            </a:r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NêLm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BF507-332F-46EC-A744-C5086476516F}"/>
              </a:ext>
            </a:extLst>
          </p:cNvPr>
          <p:cNvSpPr txBox="1"/>
          <p:nvPr/>
        </p:nvSpPr>
        <p:spPr>
          <a:xfrm>
            <a:off x="0" y="546627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Õ§lTRtúL</a:t>
            </a:r>
            <a:r>
              <a:rPr lang="en-IN" sz="4000" dirty="0"/>
              <a:t> ¿ </a:t>
            </a:r>
            <a:r>
              <a:rPr lang="en-IN" sz="4000" dirty="0" err="1"/>
              <a:t>AûZdLlThPôn</a:t>
            </a:r>
            <a:endParaRPr lang="en-IN" sz="4000" dirty="0"/>
          </a:p>
          <a:p>
            <a:r>
              <a:rPr lang="en-IN" sz="4000" dirty="0"/>
              <a:t>Õ§ </a:t>
            </a:r>
            <a:r>
              <a:rPr lang="en-IN" sz="4000" dirty="0" err="1"/>
              <a:t>A©ú`Lm</a:t>
            </a:r>
            <a:r>
              <a:rPr lang="en-IN" sz="4000" dirty="0"/>
              <a:t> </a:t>
            </a:r>
            <a:r>
              <a:rPr lang="en-IN" sz="4000" dirty="0" err="1"/>
              <a:t>Euú</a:t>
            </a:r>
            <a:r>
              <a:rPr lang="en-IN" sz="4000" dirty="0"/>
              <a:t>]</a:t>
            </a:r>
            <a:r>
              <a:rPr lang="en-IN" sz="4000" dirty="0" err="1"/>
              <a:t>ôÓRôu-ëRô®u</a:t>
            </a:r>
            <a:r>
              <a:rPr lang="en-IN" sz="4000" dirty="0"/>
              <a:t> </a:t>
            </a:r>
            <a:r>
              <a:rPr lang="en-IN" sz="4000" dirty="0" err="1"/>
              <a:t>ùNeúLôp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5279F-2AF6-41D9-A850-6F8A00275668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ëRôúY</a:t>
            </a:r>
            <a:r>
              <a:rPr lang="en-IN" dirty="0"/>
              <a:t> ¿ </a:t>
            </a:r>
            <a:r>
              <a:rPr lang="en-IN" dirty="0" err="1"/>
              <a:t>NúLôRWWôp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LZlTÓYôn</a:t>
            </a:r>
            <a:r>
              <a:rPr lang="en-IN" dirty="0"/>
              <a:t>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45BCD-31EC-4017-BC24-600CC8D416A7}"/>
              </a:ext>
            </a:extLst>
          </p:cNvPr>
          <p:cNvSpPr txBox="1"/>
          <p:nvPr/>
        </p:nvSpPr>
        <p:spPr>
          <a:xfrm>
            <a:off x="-1" y="540220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 LWm Eu NjÕÚ®u</a:t>
            </a:r>
          </a:p>
          <a:p>
            <a:r>
              <a:rPr lang="en-IN" dirty="0"/>
              <a:t>©</a:t>
            </a:r>
            <a:r>
              <a:rPr lang="en-IN" dirty="0" err="1"/>
              <a:t>P¬«u</a:t>
            </a:r>
            <a:r>
              <a:rPr lang="en-IN" dirty="0"/>
              <a:t> </a:t>
            </a:r>
            <a:r>
              <a:rPr lang="en-IN" dirty="0" err="1"/>
              <a:t>úU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ÚdÏm</a:t>
            </a:r>
            <a:r>
              <a:rPr lang="en-IN" dirty="0"/>
              <a:t>- </a:t>
            </a:r>
            <a:r>
              <a:rPr lang="en-IN" dirty="0" err="1"/>
              <a:t>ëRô®u</a:t>
            </a:r>
            <a:r>
              <a:rPr lang="en-IN" dirty="0"/>
              <a:t> </a:t>
            </a:r>
            <a:r>
              <a:rPr lang="en-IN" dirty="0" err="1"/>
              <a:t>ùNeúLôp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36AAC-7327-4B0F-9CEC-3F68AC12B060}"/>
              </a:ext>
            </a:extLst>
          </p:cNvPr>
          <p:cNvSpPr txBox="1"/>
          <p:nvPr/>
        </p:nvSpPr>
        <p:spPr>
          <a:xfrm>
            <a:off x="0" y="53912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NUôRô</a:t>
            </a:r>
            <a:r>
              <a:rPr lang="es-ES" dirty="0"/>
              <a:t>]</a:t>
            </a:r>
            <a:r>
              <a:rPr lang="es-ES" dirty="0" err="1"/>
              <a:t>j§u</a:t>
            </a:r>
            <a:r>
              <a:rPr lang="es-ES" dirty="0"/>
              <a:t> </a:t>
            </a:r>
            <a:r>
              <a:rPr lang="es-ES" dirty="0" err="1"/>
              <a:t>úRY</a:t>
            </a:r>
            <a:r>
              <a:rPr lang="es-ES" dirty="0"/>
              <a:t>]Yo</a:t>
            </a:r>
          </a:p>
          <a:p>
            <a:r>
              <a:rPr lang="en-IN" dirty="0" err="1"/>
              <a:t>Euû</a:t>
            </a:r>
            <a:r>
              <a:rPr lang="en-IN" dirty="0"/>
              <a:t>] ®</a:t>
            </a:r>
            <a:r>
              <a:rPr lang="en-IN" dirty="0" err="1"/>
              <a:t>hÓ</a:t>
            </a:r>
            <a:r>
              <a:rPr lang="en-IN" dirty="0"/>
              <a:t> ¿</a:t>
            </a:r>
            <a:r>
              <a:rPr lang="en-IN" dirty="0" err="1"/>
              <a:t>eLUôhPôo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A6EDE-6D84-4A78-AB7A-0AD05F4399F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ô§LÞm</a:t>
            </a:r>
            <a:r>
              <a:rPr lang="en-IN" dirty="0"/>
              <a:t> _]</a:t>
            </a:r>
            <a:r>
              <a:rPr lang="en-IN" dirty="0" err="1"/>
              <a:t>eLÞúU</a:t>
            </a:r>
            <a:endParaRPr lang="en-IN" dirty="0"/>
          </a:p>
          <a:p>
            <a:r>
              <a:rPr lang="en-IN" dirty="0"/>
              <a:t>Eu²Pj§p </a:t>
            </a:r>
            <a:r>
              <a:rPr lang="en-IN" dirty="0" err="1"/>
              <a:t>úNok§ÓYôo-ëRô®u</a:t>
            </a:r>
            <a:r>
              <a:rPr lang="en-IN" dirty="0"/>
              <a:t> </a:t>
            </a:r>
            <a:r>
              <a:rPr lang="en-IN" dirty="0" err="1"/>
              <a:t>ùNeúLôp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123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2021-04-16T10:20:22Z</dcterms:modified>
</cp:coreProperties>
</file>