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960E-5F07-4CD3-9087-F720540D9B5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Y[</a:t>
            </a:r>
            <a:r>
              <a:rPr lang="en-IN" dirty="0" err="1"/>
              <a:t>ok§PúY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Aà¡WLm</a:t>
            </a:r>
            <a:r>
              <a:rPr lang="en-IN" dirty="0"/>
              <a:t> </a:t>
            </a:r>
            <a:r>
              <a:rPr lang="en-IN" dirty="0" err="1"/>
              <a:t>RWúYiÓúU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2A873-B025-4E0E-800A-DBCC6AD4D3D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áPôûRnVô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E444D-BD63-4915-92DA-5EE5FE861B1A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Oô</a:t>
            </a:r>
            <a:r>
              <a:rPr lang="en-IN" dirty="0"/>
              <a:t>]m </a:t>
            </a:r>
            <a:r>
              <a:rPr lang="en-IN" dirty="0" err="1"/>
              <a:t>Lp</a:t>
            </a:r>
            <a:r>
              <a:rPr lang="en-IN" dirty="0"/>
              <a:t>® </a:t>
            </a:r>
            <a:r>
              <a:rPr lang="en-IN" dirty="0" err="1"/>
              <a:t>ùNpYeLs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JußªpûX</a:t>
            </a:r>
            <a:r>
              <a:rPr lang="en-IN" dirty="0"/>
              <a:t> </a:t>
            </a:r>
            <a:r>
              <a:rPr lang="en-IN" dirty="0" err="1"/>
              <a:t>ÏlûT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GiÔ¡ú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E9A47-9AD7-4180-AF3A-594B81F6DE48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¿§ ¨</a:t>
            </a:r>
            <a:r>
              <a:rPr lang="en-IN" dirty="0" err="1"/>
              <a:t>VôVeLs</a:t>
            </a:r>
            <a:r>
              <a:rPr lang="en-IN" dirty="0"/>
              <a:t> </a:t>
            </a:r>
            <a:r>
              <a:rPr lang="en-IN" dirty="0" err="1"/>
              <a:t>AÝdLô</a:t>
            </a:r>
            <a:r>
              <a:rPr lang="en-IN" dirty="0"/>
              <a:t>] </a:t>
            </a:r>
            <a:r>
              <a:rPr lang="en-IN" dirty="0" err="1"/>
              <a:t>LkûR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EQokúRu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r>
              <a:rPr lang="en-IN" dirty="0"/>
              <a:t>- </a:t>
            </a:r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C588-A4B8-4AAD-986F-754ACD3BA42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AûZjRYúW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©</a:t>
            </a:r>
            <a:r>
              <a:rPr lang="en-IN" dirty="0" err="1"/>
              <a:t>ûZj§PúY</a:t>
            </a:r>
            <a:endParaRPr lang="en-IN" dirty="0"/>
          </a:p>
          <a:p>
            <a:r>
              <a:rPr lang="en-IN" dirty="0"/>
              <a:t>AY²«p </a:t>
            </a:r>
            <a:r>
              <a:rPr lang="en-IN" dirty="0" err="1"/>
              <a:t>EUdLôn</a:t>
            </a:r>
            <a:r>
              <a:rPr lang="en-IN" dirty="0"/>
              <a:t> </a:t>
            </a:r>
            <a:r>
              <a:rPr lang="en-IN" dirty="0" err="1"/>
              <a:t>EûZj§PúY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E150B-559F-4D67-8153-087E6DB2B5B6}"/>
              </a:ext>
            </a:extLst>
          </p:cNvPr>
          <p:cNvSpPr txBox="1"/>
          <p:nvPr/>
        </p:nvSpPr>
        <p:spPr>
          <a:xfrm>
            <a:off x="0" y="54131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AolT¦d¡ú</a:t>
            </a:r>
            <a:r>
              <a:rPr lang="en-IN" dirty="0"/>
              <a:t>\]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Cuß</a:t>
            </a:r>
            <a:endParaRPr lang="en-IN" dirty="0"/>
          </a:p>
          <a:p>
            <a:r>
              <a:rPr lang="en-IN" dirty="0" err="1"/>
              <a:t>HtßdùLôsÞm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2021-04-16T10:32:49Z</dcterms:modified>
</cp:coreProperties>
</file>