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6" r:id="rId7"/>
    <p:sldId id="398" r:id="rId8"/>
    <p:sldId id="397" r:id="rId9"/>
    <p:sldId id="3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CD94E-13A6-4538-BD16-337918C07E4A}"/>
              </a:ext>
            </a:extLst>
          </p:cNvPr>
          <p:cNvSpPr txBox="1"/>
          <p:nvPr/>
        </p:nvSpPr>
        <p:spPr>
          <a:xfrm>
            <a:off x="0" y="576342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Õ§ EUdúL-4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F5A81-7DE2-4CF6-A825-7C955C78D579}"/>
              </a:ext>
            </a:extLst>
          </p:cNvPr>
          <p:cNvSpPr txBox="1"/>
          <p:nvPr/>
        </p:nvSpPr>
        <p:spPr>
          <a:xfrm>
            <a:off x="0" y="54021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YôXôdLôUp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RûXVôdÏÅo</a:t>
            </a:r>
            <a:endParaRPr lang="en-IN" dirty="0"/>
          </a:p>
          <a:p>
            <a:r>
              <a:rPr lang="en-IN" dirty="0"/>
              <a:t>¸</a:t>
            </a:r>
            <a:r>
              <a:rPr lang="en-IN" dirty="0" err="1"/>
              <a:t>ZôdLôUp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úUXôdÏÅo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659BD-49E8-4E31-9D0B-75C5E915C41D}"/>
              </a:ext>
            </a:extLst>
          </p:cNvPr>
          <p:cNvSpPr txBox="1"/>
          <p:nvPr/>
        </p:nvSpPr>
        <p:spPr>
          <a:xfrm>
            <a:off x="0" y="57536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Õ§ EUdúL-4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13FDB-73C4-4828-A62B-18D0CCE22054}"/>
              </a:ext>
            </a:extLst>
          </p:cNvPr>
          <p:cNvSpPr txBox="1"/>
          <p:nvPr/>
        </p:nvSpPr>
        <p:spPr>
          <a:xfrm>
            <a:off x="0" y="5465164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AWdLu</a:t>
            </a:r>
            <a:r>
              <a:rPr lang="en-IN" sz="4000" dirty="0"/>
              <a:t> </a:t>
            </a:r>
            <a:r>
              <a:rPr lang="en-IN" sz="4000" dirty="0" err="1"/>
              <a:t>úLô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 err="1"/>
              <a:t>VôjûR</a:t>
            </a:r>
            <a:endParaRPr lang="en-IN" sz="4000" dirty="0"/>
          </a:p>
          <a:p>
            <a:r>
              <a:rPr lang="en-IN" sz="4000" dirty="0" err="1"/>
              <a:t>A¯dÏm</a:t>
            </a:r>
            <a:r>
              <a:rPr lang="en-IN" sz="4000" dirty="0"/>
              <a:t> </a:t>
            </a:r>
            <a:r>
              <a:rPr lang="en-IN" sz="4000" dirty="0" err="1"/>
              <a:t>YpXûUûV</a:t>
            </a:r>
            <a:r>
              <a:rPr lang="en-IN" sz="4000" dirty="0"/>
              <a:t> £±V </a:t>
            </a:r>
            <a:r>
              <a:rPr lang="en-IN" sz="4000" dirty="0" err="1"/>
              <a:t>RôÅÕdÏs</a:t>
            </a:r>
            <a:r>
              <a:rPr lang="en-IN" sz="4000" dirty="0"/>
              <a:t> </a:t>
            </a:r>
            <a:r>
              <a:rPr lang="en-IN" sz="4000" dirty="0" err="1"/>
              <a:t>ûYjRYúW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89DAF-987B-4EA1-B93E-5FACF01B5DE6}"/>
              </a:ext>
            </a:extLst>
          </p:cNvPr>
          <p:cNvSpPr txBox="1"/>
          <p:nvPr/>
        </p:nvSpPr>
        <p:spPr>
          <a:xfrm>
            <a:off x="0" y="5476626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BÓLû</a:t>
            </a:r>
            <a:r>
              <a:rPr lang="en-IN" sz="4000" dirty="0"/>
              <a:t>[ </a:t>
            </a:r>
            <a:r>
              <a:rPr lang="en-IN" sz="4000" dirty="0" err="1"/>
              <a:t>úUnjRYû</a:t>
            </a:r>
            <a:r>
              <a:rPr lang="en-IN" sz="4000" dirty="0"/>
              <a:t>] _</a:t>
            </a:r>
            <a:r>
              <a:rPr lang="en-IN" sz="4000" dirty="0" err="1"/>
              <a:t>ô§Ls</a:t>
            </a:r>
            <a:r>
              <a:rPr lang="en-IN" sz="4000" dirty="0"/>
              <a:t> </a:t>
            </a:r>
            <a:r>
              <a:rPr lang="en-IN" sz="4000" dirty="0" err="1"/>
              <a:t>Uj</a:t>
            </a:r>
            <a:r>
              <a:rPr lang="en-IN" sz="4000" dirty="0"/>
              <a:t>§«</a:t>
            </a:r>
            <a:r>
              <a:rPr lang="en-IN" sz="4000" dirty="0" err="1"/>
              <a:t>úX</a:t>
            </a:r>
            <a:endParaRPr lang="en-IN" sz="4000" dirty="0"/>
          </a:p>
          <a:p>
            <a:r>
              <a:rPr lang="en-IN" sz="4000" dirty="0" err="1"/>
              <a:t>EVoj</a:t>
            </a:r>
            <a:r>
              <a:rPr lang="en-IN" sz="4000" dirty="0"/>
              <a:t>§ </a:t>
            </a:r>
            <a:r>
              <a:rPr lang="en-IN" sz="4000" dirty="0" err="1"/>
              <a:t>çd¡ÉúW</a:t>
            </a:r>
            <a:r>
              <a:rPr lang="en-IN" sz="4000" dirty="0"/>
              <a:t> </a:t>
            </a:r>
            <a:r>
              <a:rPr lang="en-IN" sz="4000" dirty="0" err="1"/>
              <a:t>úUúX</a:t>
            </a:r>
            <a:r>
              <a:rPr lang="en-IN" sz="4000" dirty="0"/>
              <a:t> </a:t>
            </a:r>
            <a:r>
              <a:rPr lang="en-IN" sz="4000" dirty="0" err="1"/>
              <a:t>úUúX</a:t>
            </a:r>
            <a:r>
              <a:rPr lang="en-IN" sz="4000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F61F4-BED0-46B9-9E8D-8AB122658253}"/>
              </a:ext>
            </a:extLst>
          </p:cNvPr>
          <p:cNvSpPr txBox="1"/>
          <p:nvPr/>
        </p:nvSpPr>
        <p:spPr>
          <a:xfrm>
            <a:off x="0" y="54013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LWm ¿h¥ çd¡®h¼o</a:t>
            </a:r>
          </a:p>
          <a:p>
            <a:r>
              <a:rPr lang="en-IN" dirty="0" err="1"/>
              <a:t>EVWj§p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ûYj¾o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6EFBD-49AB-4C4A-AB35-D888BCC28DF9}"/>
              </a:ext>
            </a:extLst>
          </p:cNvPr>
          <p:cNvSpPr txBox="1"/>
          <p:nvPr/>
        </p:nvSpPr>
        <p:spPr>
          <a:xfrm>
            <a:off x="0" y="57536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©sû[Vôn Uôt±®h¼o ¨WkRWUôn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00432-C59F-463E-A51B-502D77173765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ç£ûV Rh¥®h¼o</a:t>
            </a:r>
          </a:p>
          <a:p>
            <a:r>
              <a:rPr lang="en-IN" dirty="0" err="1"/>
              <a:t>NômTûX</a:t>
            </a:r>
            <a:r>
              <a:rPr lang="en-IN" dirty="0"/>
              <a:t> </a:t>
            </a:r>
            <a:r>
              <a:rPr lang="en-IN" dirty="0" err="1"/>
              <a:t>úTôd</a:t>
            </a:r>
            <a:r>
              <a:rPr lang="en-IN" dirty="0"/>
              <a:t>¡®h¼o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9ADEB-7BAD-4B6C-8C5A-59B88E4185EC}"/>
              </a:ext>
            </a:extLst>
          </p:cNvPr>
          <p:cNvSpPr txBox="1"/>
          <p:nvPr/>
        </p:nvSpPr>
        <p:spPr>
          <a:xfrm>
            <a:off x="0" y="573235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£eLôWm RkÕ®h¼o ¨WkRWUôn-2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98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2021-04-16T11:25:32Z</dcterms:modified>
</cp:coreProperties>
</file>