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0B19-8B05-427F-B589-BEAD130B69EA}"/>
              </a:ext>
            </a:extLst>
          </p:cNvPr>
          <p:cNvSpPr txBox="1"/>
          <p:nvPr/>
        </p:nvSpPr>
        <p:spPr>
          <a:xfrm>
            <a:off x="-100359" y="5395395"/>
            <a:ext cx="12344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A¯VX </a:t>
            </a:r>
            <a:r>
              <a:rPr lang="en-IN" dirty="0" err="1"/>
              <a:t>Cuàm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úRôtßlúTôLX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Yôr¡ú</a:t>
            </a:r>
            <a:r>
              <a:rPr lang="en-IN" dirty="0"/>
              <a:t>\ú] Hu (3)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3908-516D-45A0-BC71-0B8B6CE4557B}"/>
              </a:ext>
            </a:extLst>
          </p:cNvPr>
          <p:cNvSpPr txBox="1"/>
          <p:nvPr/>
        </p:nvSpPr>
        <p:spPr>
          <a:xfrm>
            <a:off x="0" y="53982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úTôWôhPeLs</a:t>
            </a:r>
            <a:r>
              <a:rPr lang="en-IN" dirty="0"/>
              <a:t> Ø¥VX</a:t>
            </a:r>
          </a:p>
          <a:p>
            <a:r>
              <a:rPr lang="en-IN" dirty="0" err="1"/>
              <a:t>TôÓLÞm</a:t>
            </a:r>
            <a:r>
              <a:rPr lang="en-IN" dirty="0"/>
              <a:t> ¾WX B]</a:t>
            </a:r>
            <a:r>
              <a:rPr lang="en-IN" dirty="0" err="1"/>
              <a:t>ôÛm</a:t>
            </a:r>
            <a:r>
              <a:rPr lang="en-IN" dirty="0"/>
              <a:t> ¨</a:t>
            </a:r>
            <a:r>
              <a:rPr lang="en-IN" dirty="0" err="1"/>
              <a:t>t¡ú</a:t>
            </a:r>
            <a:r>
              <a:rPr lang="en-IN" dirty="0"/>
              <a:t>\ú] Hu (3)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E0FFA-3292-4C92-9570-48E094AB3A58}"/>
              </a:ext>
            </a:extLst>
          </p:cNvPr>
          <p:cNvSpPr txBox="1"/>
          <p:nvPr/>
        </p:nvSpPr>
        <p:spPr>
          <a:xfrm>
            <a:off x="0" y="574398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¡ÚT ¡ÚT ¡ÚT ¡ÚT - 4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2A487-AE70-4311-B6CA-FC066023E170}"/>
              </a:ext>
            </a:extLst>
          </p:cNvPr>
          <p:cNvSpPr txBox="1"/>
          <p:nvPr/>
        </p:nvSpPr>
        <p:spPr>
          <a:xfrm>
            <a:off x="0" y="540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CpX</a:t>
            </a:r>
            <a:r>
              <a:rPr lang="en-IN" dirty="0"/>
              <a:t> Gu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CpX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RôXkÕ</a:t>
            </a:r>
            <a:r>
              <a:rPr lang="en-IN" dirty="0"/>
              <a:t> </a:t>
            </a:r>
            <a:r>
              <a:rPr lang="en-IN" dirty="0" err="1"/>
              <a:t>CpX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¡ÚT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935D3-D727-4957-A88C-08D9A5DB5C69}"/>
              </a:ext>
            </a:extLst>
          </p:cNvPr>
          <p:cNvSpPr txBox="1"/>
          <p:nvPr/>
        </p:nvSpPr>
        <p:spPr>
          <a:xfrm>
            <a:off x="0" y="53936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T¥dLX</a:t>
            </a:r>
            <a:r>
              <a:rPr lang="fr-FR" dirty="0"/>
              <a:t> EVWX </a:t>
            </a:r>
            <a:r>
              <a:rPr lang="fr-FR" dirty="0" err="1"/>
              <a:t>ThPRô</a:t>
            </a:r>
            <a:r>
              <a:rPr lang="fr-FR" dirty="0"/>
              <a:t>¬ BLX</a:t>
            </a:r>
          </a:p>
          <a:p>
            <a:r>
              <a:rPr lang="en-IN" dirty="0"/>
              <a:t>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Yôr¡ú</a:t>
            </a:r>
            <a:r>
              <a:rPr lang="en-IN" dirty="0"/>
              <a:t>\ú] Hu? (3)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0FCB-23A9-4C5F-B599-BB2F2C6B9018}"/>
              </a:ext>
            </a:extLst>
          </p:cNvPr>
          <p:cNvSpPr txBox="1"/>
          <p:nvPr/>
        </p:nvSpPr>
        <p:spPr>
          <a:xfrm>
            <a:off x="0" y="540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t¡ú</a:t>
            </a:r>
            <a:r>
              <a:rPr lang="en-IN" dirty="0"/>
              <a:t>\ú] ¨</a:t>
            </a:r>
            <a:r>
              <a:rPr lang="en-IN" dirty="0" err="1"/>
              <a:t>oêXUôLôUúX</a:t>
            </a:r>
            <a:r>
              <a:rPr lang="en-IN" dirty="0"/>
              <a:t> </a:t>
            </a:r>
            <a:r>
              <a:rPr lang="en-IN" dirty="0" err="1"/>
              <a:t>CÚd¡ú</a:t>
            </a:r>
            <a:r>
              <a:rPr lang="en-IN" dirty="0"/>
              <a:t>\u</a:t>
            </a:r>
          </a:p>
          <a:p>
            <a:r>
              <a:rPr lang="en-IN" dirty="0"/>
              <a:t>B]</a:t>
            </a:r>
            <a:r>
              <a:rPr lang="en-IN" dirty="0" err="1"/>
              <a:t>ôÛm</a:t>
            </a:r>
            <a:r>
              <a:rPr lang="en-IN" dirty="0"/>
              <a:t> ¨</a:t>
            </a:r>
            <a:r>
              <a:rPr lang="en-IN" dirty="0" err="1"/>
              <a:t>t¡ú</a:t>
            </a:r>
            <a:r>
              <a:rPr lang="en-IN" dirty="0"/>
              <a:t>\ú] Hu? (3)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23044-D383-452F-AD19-7A1268358E9D}"/>
              </a:ext>
            </a:extLst>
          </p:cNvPr>
          <p:cNvSpPr txBox="1"/>
          <p:nvPr/>
        </p:nvSpPr>
        <p:spPr>
          <a:xfrm>
            <a:off x="0" y="54112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SPdÏÕ</a:t>
            </a:r>
            <a:r>
              <a:rPr lang="en-IN" dirty="0"/>
              <a:t> </a:t>
            </a:r>
            <a:r>
              <a:rPr lang="en-IN" dirty="0" err="1"/>
              <a:t>A§NVeLs</a:t>
            </a:r>
            <a:r>
              <a:rPr lang="en-IN" dirty="0"/>
              <a:t> </a:t>
            </a:r>
            <a:r>
              <a:rPr lang="en-IN" dirty="0" err="1"/>
              <a:t>SPdÏÕ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±]Õ Hu? (3)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7614-41B1-47B8-B979-D69BE0B3516D}"/>
              </a:ext>
            </a:extLst>
          </p:cNvPr>
          <p:cNvSpPr txBox="1"/>
          <p:nvPr/>
        </p:nvSpPr>
        <p:spPr>
          <a:xfrm>
            <a:off x="0" y="540945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TôYùUpXôm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kRÕ</a:t>
            </a:r>
            <a:r>
              <a:rPr lang="en-IN" dirty="0"/>
              <a:t> </a:t>
            </a:r>
            <a:r>
              <a:rPr lang="en-IN" dirty="0" err="1"/>
              <a:t>NôTùUpXôm</a:t>
            </a:r>
            <a:r>
              <a:rPr lang="en-IN" dirty="0"/>
              <a:t> </a:t>
            </a:r>
            <a:r>
              <a:rPr lang="en-IN" dirty="0" err="1"/>
              <a:t>EûPkRÕ</a:t>
            </a:r>
            <a:endParaRPr lang="en-IN" dirty="0"/>
          </a:p>
          <a:p>
            <a:r>
              <a:rPr lang="en-IN" dirty="0" err="1"/>
              <a:t>T¬ÑjRUôn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±]Õ Hu (3)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2021-04-20T05:27:55Z</dcterms:modified>
</cp:coreProperties>
</file>