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B6B07-4AB4-4484-9C8C-98642A91127F}"/>
              </a:ext>
            </a:extLst>
          </p:cNvPr>
          <p:cNvSpPr txBox="1"/>
          <p:nvPr/>
        </p:nvSpPr>
        <p:spPr>
          <a:xfrm>
            <a:off x="0" y="540945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©</a:t>
            </a:r>
            <a:r>
              <a:rPr lang="en-IN" dirty="0" err="1"/>
              <a:t>WNu</a:t>
            </a:r>
            <a:r>
              <a:rPr lang="en-IN" dirty="0"/>
              <a:t>]m - 4</a:t>
            </a:r>
          </a:p>
          <a:p>
            <a:r>
              <a:rPr lang="en-IN" dirty="0" err="1"/>
              <a:t>HeÏúR</a:t>
            </a:r>
            <a:r>
              <a:rPr lang="en-IN" dirty="0"/>
              <a:t> </a:t>
            </a:r>
            <a:r>
              <a:rPr lang="en-IN" dirty="0" err="1"/>
              <a:t>LRßúR</a:t>
            </a:r>
            <a:r>
              <a:rPr lang="en-IN" dirty="0"/>
              <a:t> </a:t>
            </a:r>
            <a:r>
              <a:rPr lang="en-IN" dirty="0" err="1"/>
              <a:t>Guàs</a:t>
            </a:r>
            <a:r>
              <a:rPr lang="en-IN" dirty="0"/>
              <a:t>[m </a:t>
            </a:r>
            <a:r>
              <a:rPr lang="en-IN" dirty="0" err="1"/>
              <a:t>Õ¥dÏúR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DD453-5451-4C8A-801E-1DC031F52834}"/>
              </a:ext>
            </a:extLst>
          </p:cNvPr>
          <p:cNvSpPr txBox="1"/>
          <p:nvPr/>
        </p:nvSpPr>
        <p:spPr>
          <a:xfrm>
            <a:off x="0" y="540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©WNu]jRôp ù_«lúTu</a:t>
            </a:r>
          </a:p>
          <a:p>
            <a:r>
              <a:rPr lang="en-IN" dirty="0"/>
              <a:t>ù_«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</a:t>
            </a:r>
            <a:r>
              <a:rPr lang="en-IN" dirty="0" err="1"/>
              <a:t>ßúYu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0A8EA-FCE0-45C8-84FC-53E862EA7E11}"/>
              </a:ext>
            </a:extLst>
          </p:cNvPr>
          <p:cNvSpPr txBox="1"/>
          <p:nvPr/>
        </p:nvSpPr>
        <p:spPr>
          <a:xfrm>
            <a:off x="0" y="54065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UûXúTôu</a:t>
            </a:r>
            <a:r>
              <a:rPr lang="en-IN" dirty="0"/>
              <a:t>\ </a:t>
            </a:r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úSokRôÛm</a:t>
            </a:r>
            <a:endParaRPr lang="en-IN" dirty="0"/>
          </a:p>
          <a:p>
            <a:r>
              <a:rPr lang="en-IN" dirty="0" err="1"/>
              <a:t>CÚsúTôu</a:t>
            </a:r>
            <a:r>
              <a:rPr lang="en-IN" dirty="0"/>
              <a:t>\ </a:t>
            </a:r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ãrkRôÛm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776AC-3646-42F8-A86C-7C0B92717C9F}"/>
              </a:ext>
            </a:extLst>
          </p:cNvPr>
          <p:cNvSpPr txBox="1"/>
          <p:nvPr/>
        </p:nvSpPr>
        <p:spPr>
          <a:xfrm>
            <a:off x="0" y="54047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NjÕÚdLs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G§ojÕ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NYôpLs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LXeL</a:t>
            </a:r>
            <a:r>
              <a:rPr lang="en-IN" dirty="0"/>
              <a:t> </a:t>
            </a:r>
            <a:r>
              <a:rPr lang="en-IN" dirty="0" err="1"/>
              <a:t>ùNnRôÛm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F34EA-61EF-45DA-8981-94F522CE35BD}"/>
              </a:ext>
            </a:extLst>
          </p:cNvPr>
          <p:cNvSpPr txBox="1"/>
          <p:nvPr/>
        </p:nvSpPr>
        <p:spPr>
          <a:xfrm>
            <a:off x="0" y="540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©WNu]jRôp ù_«lúTu</a:t>
            </a:r>
          </a:p>
          <a:p>
            <a:r>
              <a:rPr lang="en-IN" dirty="0"/>
              <a:t>ù_«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</a:t>
            </a:r>
            <a:r>
              <a:rPr lang="en-IN" dirty="0" err="1"/>
              <a:t>ßúYu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B5117-2C2A-4C41-B9B9-59B71C1C6CA8}"/>
              </a:ext>
            </a:extLst>
          </p:cNvPr>
          <p:cNvSpPr txBox="1"/>
          <p:nvPr/>
        </p:nvSpPr>
        <p:spPr>
          <a:xfrm>
            <a:off x="0" y="53953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TXjR</a:t>
            </a:r>
            <a:r>
              <a:rPr lang="en-IN" dirty="0"/>
              <a:t> </a:t>
            </a:r>
            <a:r>
              <a:rPr lang="en-IN" dirty="0" err="1"/>
              <a:t>ÕÚLúU</a:t>
            </a:r>
            <a:endParaRPr lang="en-IN" dirty="0"/>
          </a:p>
          <a:p>
            <a:r>
              <a:rPr lang="en-IN" dirty="0" err="1"/>
              <a:t>ÑLUôn</a:t>
            </a:r>
            <a:r>
              <a:rPr lang="en-IN" dirty="0"/>
              <a:t> </a:t>
            </a:r>
            <a:r>
              <a:rPr lang="en-IN" dirty="0" err="1"/>
              <a:t>CÚlTôu</a:t>
            </a:r>
            <a:r>
              <a:rPr lang="en-IN" dirty="0"/>
              <a:t> ¿§</a:t>
            </a:r>
            <a:r>
              <a:rPr lang="en-IN" dirty="0" err="1"/>
              <a:t>Uôu</a:t>
            </a:r>
            <a:r>
              <a:rPr lang="en-IN" dirty="0"/>
              <a:t> </a:t>
            </a:r>
            <a:r>
              <a:rPr lang="en-IN" dirty="0" err="1"/>
              <a:t>ARtÏs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C721B-1347-44B8-8FB6-5D0BC03C2814}"/>
              </a:ext>
            </a:extLst>
          </p:cNvPr>
          <p:cNvSpPr txBox="1"/>
          <p:nvPr/>
        </p:nvSpPr>
        <p:spPr>
          <a:xfrm>
            <a:off x="0" y="53953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ToYReLs</a:t>
            </a:r>
            <a:r>
              <a:rPr lang="en-IN" dirty="0"/>
              <a:t> </a:t>
            </a:r>
            <a:r>
              <a:rPr lang="en-IN" dirty="0" err="1"/>
              <a:t>ùUÝÏúTôp</a:t>
            </a:r>
            <a:r>
              <a:rPr lang="en-IN" dirty="0"/>
              <a:t> </a:t>
            </a:r>
            <a:r>
              <a:rPr lang="en-IN" dirty="0" err="1"/>
              <a:t>EÚ¡Óm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WNu</a:t>
            </a:r>
            <a:r>
              <a:rPr lang="en-IN" dirty="0"/>
              <a:t>]</a:t>
            </a:r>
            <a:r>
              <a:rPr lang="en-IN" dirty="0" err="1"/>
              <a:t>jRôp</a:t>
            </a:r>
            <a:r>
              <a:rPr lang="en-IN" dirty="0"/>
              <a:t> </a:t>
            </a:r>
            <a:r>
              <a:rPr lang="en-IN" dirty="0" err="1"/>
              <a:t>EÚ¡úV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3DF26-507C-4B32-A60F-4E48323BE584}"/>
              </a:ext>
            </a:extLst>
          </p:cNvPr>
          <p:cNvSpPr txBox="1"/>
          <p:nvPr/>
        </p:nvSpPr>
        <p:spPr>
          <a:xfrm>
            <a:off x="0" y="540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©WNu]jRôp ù_«lúTu</a:t>
            </a:r>
          </a:p>
          <a:p>
            <a:r>
              <a:rPr lang="en-IN" dirty="0"/>
              <a:t>ù_«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</a:t>
            </a:r>
            <a:r>
              <a:rPr lang="en-IN" dirty="0" err="1"/>
              <a:t>ßúYu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47B3D-C3F1-48AF-A1BA-BE41A274FAD5}"/>
              </a:ext>
            </a:extLst>
          </p:cNvPr>
          <p:cNvSpPr txBox="1"/>
          <p:nvPr/>
        </p:nvSpPr>
        <p:spPr>
          <a:xfrm>
            <a:off x="0" y="54065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NêLm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ØuTôL</a:t>
            </a:r>
            <a:r>
              <a:rPr lang="en-IN" dirty="0"/>
              <a:t> </a:t>
            </a:r>
            <a:r>
              <a:rPr lang="en-IN" dirty="0" err="1"/>
              <a:t>ùNu±Óm</a:t>
            </a:r>
            <a:endParaRPr lang="en-IN" dirty="0"/>
          </a:p>
          <a:p>
            <a:r>
              <a:rPr lang="en-IN" dirty="0" err="1"/>
              <a:t>Cû</a:t>
            </a:r>
            <a:r>
              <a:rPr lang="en-IN" dirty="0"/>
              <a:t>[</a:t>
            </a:r>
            <a:r>
              <a:rPr lang="en-IN" dirty="0" err="1"/>
              <a:t>lTôßRp</a:t>
            </a:r>
            <a:r>
              <a:rPr lang="en-IN" dirty="0"/>
              <a:t> </a:t>
            </a:r>
            <a:r>
              <a:rPr lang="en-IN" dirty="0" err="1"/>
              <a:t>Ñt±Ûm</a:t>
            </a:r>
            <a:r>
              <a:rPr lang="en-IN" dirty="0"/>
              <a:t> </a:t>
            </a:r>
            <a:r>
              <a:rPr lang="en-IN" dirty="0" err="1"/>
              <a:t>RÚ¡Èo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87775-0F0A-442B-85F0-B9C5FACE585F}"/>
              </a:ext>
            </a:extLst>
          </p:cNvPr>
          <p:cNvSpPr txBox="1"/>
          <p:nvPr/>
        </p:nvSpPr>
        <p:spPr>
          <a:xfrm>
            <a:off x="0" y="54047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LiL°p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¡</a:t>
            </a:r>
            <a:r>
              <a:rPr lang="en-IN" dirty="0" err="1"/>
              <a:t>ûPjRúR</a:t>
            </a:r>
            <a:endParaRPr lang="en-IN" dirty="0"/>
          </a:p>
          <a:p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áPúY</a:t>
            </a:r>
            <a:r>
              <a:rPr lang="en-IN" dirty="0"/>
              <a:t> </a:t>
            </a:r>
            <a:r>
              <a:rPr lang="en-IN" dirty="0" err="1"/>
              <a:t>YÚYRôp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147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2021-04-20T10:45:32Z</dcterms:modified>
</cp:coreProperties>
</file>