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3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D4BA9-0E70-4F9A-822A-02910006B57B}"/>
              </a:ext>
            </a:extLst>
          </p:cNvPr>
          <p:cNvSpPr txBox="1"/>
          <p:nvPr/>
        </p:nvSpPr>
        <p:spPr>
          <a:xfrm>
            <a:off x="0" y="576425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BºoYôRm</a:t>
            </a:r>
            <a:r>
              <a:rPr lang="en-IN" dirty="0"/>
              <a:t> 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GeL°p</a:t>
            </a:r>
            <a:r>
              <a:rPr lang="en-IN" dirty="0"/>
              <a:t> </a:t>
            </a:r>
            <a:r>
              <a:rPr lang="en-IN" dirty="0" err="1"/>
              <a:t>ùTÚL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FA00D-C551-4876-BA71-486F3745D0DD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BXVkR²p EUÕ YN]m</a:t>
            </a:r>
          </a:p>
          <a:p>
            <a:r>
              <a:rPr lang="en-IN" dirty="0"/>
              <a:t>A±®</a:t>
            </a:r>
            <a:r>
              <a:rPr lang="en-IN" dirty="0" err="1"/>
              <a:t>dÏm</a:t>
            </a:r>
            <a:r>
              <a:rPr lang="en-IN" dirty="0"/>
              <a:t> </a:t>
            </a:r>
            <a:r>
              <a:rPr lang="en-IN" dirty="0" err="1"/>
              <a:t>úTôRL</a:t>
            </a:r>
            <a:r>
              <a:rPr lang="en-IN" dirty="0"/>
              <a:t> </a:t>
            </a:r>
            <a:r>
              <a:rPr lang="en-IN" dirty="0" err="1"/>
              <a:t>Wû</a:t>
            </a:r>
            <a:r>
              <a:rPr lang="en-IN" dirty="0"/>
              <a:t>]</a:t>
            </a:r>
            <a:r>
              <a:rPr lang="en-IN" dirty="0" err="1"/>
              <a:t>YÚdÏm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D3B1D-6D88-4911-8513-224B309BCE26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úYûX</a:t>
            </a:r>
            <a:r>
              <a:rPr lang="en-IN" dirty="0"/>
              <a:t> </a:t>
            </a:r>
            <a:r>
              <a:rPr lang="en-IN" dirty="0" err="1"/>
              <a:t>KnkÕ</a:t>
            </a:r>
            <a:r>
              <a:rPr lang="en-IN" dirty="0"/>
              <a:t> </a:t>
            </a:r>
            <a:r>
              <a:rPr lang="en-IN" dirty="0" err="1"/>
              <a:t>T¦Ùm</a:t>
            </a:r>
            <a:r>
              <a:rPr lang="en-IN" dirty="0"/>
              <a:t> </a:t>
            </a:r>
            <a:r>
              <a:rPr lang="en-IN" dirty="0" err="1"/>
              <a:t>NûTVôo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Úm©l</a:t>
            </a:r>
            <a:r>
              <a:rPr lang="en-IN" dirty="0"/>
              <a:t> </a:t>
            </a:r>
            <a:r>
              <a:rPr lang="en-IN" dirty="0" err="1"/>
              <a:t>T¥dÏm</a:t>
            </a:r>
            <a:r>
              <a:rPr lang="en-IN" dirty="0"/>
              <a:t> </a:t>
            </a:r>
            <a:r>
              <a:rPr lang="en-IN" dirty="0" err="1"/>
              <a:t>NLXÚdÏsÞm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FD9FA-FC00-47A6-AFB7-F7885A3ADE30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CjRuûUÙPu</a:t>
            </a:r>
            <a:r>
              <a:rPr lang="en-IN" dirty="0"/>
              <a:t> </a:t>
            </a:r>
            <a:r>
              <a:rPr lang="en-IN" dirty="0" err="1"/>
              <a:t>CÚdÏm</a:t>
            </a:r>
            <a:r>
              <a:rPr lang="en-IN" dirty="0"/>
              <a:t> _]</a:t>
            </a:r>
            <a:r>
              <a:rPr lang="en-IN" dirty="0" err="1"/>
              <a:t>eLs</a:t>
            </a:r>
            <a:endParaRPr lang="en-IN" dirty="0"/>
          </a:p>
          <a:p>
            <a:r>
              <a:rPr lang="en-IN" dirty="0" err="1"/>
              <a:t>CYoLs</a:t>
            </a:r>
            <a:r>
              <a:rPr lang="en-IN" dirty="0"/>
              <a:t> </a:t>
            </a:r>
            <a:r>
              <a:rPr lang="en-IN" dirty="0" err="1"/>
              <a:t>SôùU</a:t>
            </a:r>
            <a:r>
              <a:rPr lang="en-IN" dirty="0"/>
              <a:t>] </a:t>
            </a:r>
            <a:r>
              <a:rPr lang="en-IN" dirty="0" err="1"/>
              <a:t>EXLm</a:t>
            </a:r>
            <a:r>
              <a:rPr lang="en-IN" dirty="0"/>
              <a:t> </a:t>
            </a:r>
            <a:r>
              <a:rPr lang="en-IN" dirty="0" err="1"/>
              <a:t>ùNôpXÜm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7CA1A-5B8F-4981-B939-39FD09CAB8DE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ùRnYùUu±ÚdÏm</a:t>
            </a:r>
            <a:r>
              <a:rPr lang="en-IN" dirty="0"/>
              <a:t> </a:t>
            </a:r>
            <a:r>
              <a:rPr lang="en-IN" dirty="0" err="1"/>
              <a:t>Tôd¡Vm</a:t>
            </a:r>
            <a:endParaRPr lang="en-IN" dirty="0"/>
          </a:p>
          <a:p>
            <a:r>
              <a:rPr lang="en-IN" dirty="0" err="1"/>
              <a:t>LiP</a:t>
            </a:r>
            <a:r>
              <a:rPr lang="en-IN" dirty="0"/>
              <a:t> _]</a:t>
            </a:r>
            <a:r>
              <a:rPr lang="en-IN" dirty="0" err="1"/>
              <a:t>ùUu</a:t>
            </a:r>
            <a:r>
              <a:rPr lang="en-IN" dirty="0"/>
              <a:t> ù\</a:t>
            </a:r>
            <a:r>
              <a:rPr lang="en-IN" dirty="0" err="1"/>
              <a:t>mûU</a:t>
            </a:r>
            <a:r>
              <a:rPr lang="en-IN" dirty="0"/>
              <a:t> </a:t>
            </a:r>
            <a:r>
              <a:rPr lang="en-IN" dirty="0" err="1"/>
              <a:t>ùNôpXÜm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7AB45-31E2-49A0-A839-966C997BF69C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Eu]</a:t>
            </a:r>
            <a:r>
              <a:rPr lang="en-IN" dirty="0" err="1"/>
              <a:t>ReL°p</a:t>
            </a:r>
            <a:r>
              <a:rPr lang="en-IN" dirty="0"/>
              <a:t> </a:t>
            </a:r>
            <a:r>
              <a:rPr lang="en-IN" dirty="0" err="1"/>
              <a:t>CÚdÏm</a:t>
            </a:r>
            <a:r>
              <a:rPr lang="en-IN" dirty="0"/>
              <a:t> </a:t>
            </a:r>
            <a:r>
              <a:rPr lang="en-IN" dirty="0" err="1"/>
              <a:t>ùRnYj§u</a:t>
            </a:r>
            <a:endParaRPr lang="en-IN" dirty="0"/>
          </a:p>
          <a:p>
            <a:r>
              <a:rPr lang="en-IN" dirty="0" err="1"/>
              <a:t>EVokR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U¡ûUlTPÜm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497D4-E133-45AE-B3EB-AF9A0D934E91}"/>
              </a:ext>
            </a:extLst>
          </p:cNvPr>
          <p:cNvSpPr txBox="1"/>
          <p:nvPr/>
        </p:nvSpPr>
        <p:spPr>
          <a:xfrm>
            <a:off x="0" y="540247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Ck¨Xm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]m </a:t>
            </a:r>
            <a:r>
              <a:rPr lang="en-IN" dirty="0" err="1"/>
              <a:t>ùTt±P</a:t>
            </a:r>
            <a:endParaRPr lang="en-IN" dirty="0"/>
          </a:p>
          <a:p>
            <a:r>
              <a:rPr lang="en-IN" dirty="0" err="1"/>
              <a:t>CxPm</a:t>
            </a:r>
            <a:r>
              <a:rPr lang="en-IN" dirty="0"/>
              <a:t> Uô²Po </a:t>
            </a:r>
            <a:r>
              <a:rPr lang="en-IN" dirty="0" err="1"/>
              <a:t>úUÛiPôLÜm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818EE-7AC7-40F2-B0C9-4BA5CC199A92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ÅhÓdÏ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]m</a:t>
            </a:r>
          </a:p>
          <a:p>
            <a:r>
              <a:rPr lang="en-IN" dirty="0" err="1"/>
              <a:t>CuT</a:t>
            </a:r>
            <a:r>
              <a:rPr lang="en-IN" dirty="0"/>
              <a:t> </a:t>
            </a:r>
            <a:r>
              <a:rPr lang="en-IN" dirty="0" err="1"/>
              <a:t>ÑLeLs</a:t>
            </a:r>
            <a:r>
              <a:rPr lang="en-IN" dirty="0"/>
              <a:t> </a:t>
            </a:r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jÕiPôLÜm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68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BFEEB-7C1E-4375-9406-B9771D55CA41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NkR§Vôn</a:t>
            </a:r>
            <a:r>
              <a:rPr lang="en-IN" dirty="0"/>
              <a:t> ¿å¯ </a:t>
            </a:r>
            <a:r>
              <a:rPr lang="en-IN" dirty="0" err="1"/>
              <a:t>YôZÜm</a:t>
            </a:r>
            <a:endParaRPr lang="en-IN" dirty="0"/>
          </a:p>
          <a:p>
            <a:r>
              <a:rPr lang="en-IN" dirty="0" err="1"/>
              <a:t>NûT</a:t>
            </a:r>
            <a:r>
              <a:rPr lang="en-IN" dirty="0"/>
              <a:t> </a:t>
            </a:r>
            <a:r>
              <a:rPr lang="en-IN" dirty="0" err="1"/>
              <a:t>Vû</a:t>
            </a:r>
            <a:r>
              <a:rPr lang="en-IN" dirty="0"/>
              <a:t>]</a:t>
            </a:r>
            <a:r>
              <a:rPr lang="en-IN" dirty="0" err="1"/>
              <a:t>YÚm</a:t>
            </a:r>
            <a:r>
              <a:rPr lang="en-IN" dirty="0"/>
              <a:t> </a:t>
            </a:r>
            <a:r>
              <a:rPr lang="en-IN" dirty="0" err="1"/>
              <a:t>Õ§jÕ</a:t>
            </a:r>
            <a:r>
              <a:rPr lang="en-IN" dirty="0"/>
              <a:t> </a:t>
            </a:r>
            <a:r>
              <a:rPr lang="en-IN" dirty="0" err="1"/>
              <a:t>TôPÜm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324539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B2AF9-3CD8-4343-BDB8-93C8BF1466E9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BYXôÙUÕ</a:t>
            </a:r>
            <a:r>
              <a:rPr lang="en-IN" dirty="0"/>
              <a:t> </a:t>
            </a:r>
            <a:r>
              <a:rPr lang="en-IN" dirty="0" err="1"/>
              <a:t>KnÜ</a:t>
            </a:r>
            <a:r>
              <a:rPr lang="en-IN" dirty="0"/>
              <a:t> </a:t>
            </a:r>
            <a:r>
              <a:rPr lang="en-IN" dirty="0" err="1"/>
              <a:t>Sô°p</a:t>
            </a:r>
            <a:endParaRPr lang="en-IN" dirty="0"/>
          </a:p>
          <a:p>
            <a:r>
              <a:rPr lang="en-IN" dirty="0"/>
              <a:t>BXVkR²p </a:t>
            </a:r>
            <a:r>
              <a:rPr lang="en-IN" dirty="0" err="1"/>
              <a:t>T¦kÕ</a:t>
            </a:r>
            <a:r>
              <a:rPr lang="en-IN" dirty="0"/>
              <a:t> ×LZ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DDA02-416E-428B-B30F-0A15ECEBA7C4}"/>
              </a:ext>
            </a:extLst>
          </p:cNvPr>
          <p:cNvSpPr txBox="1"/>
          <p:nvPr/>
        </p:nvSpPr>
        <p:spPr>
          <a:xfrm>
            <a:off x="0" y="539183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TôY</a:t>
            </a:r>
            <a:r>
              <a:rPr lang="en-US" dirty="0"/>
              <a:t> </a:t>
            </a:r>
            <a:r>
              <a:rPr lang="en-US" dirty="0" err="1"/>
              <a:t>A±dûL</a:t>
            </a:r>
            <a:r>
              <a:rPr lang="en-US" dirty="0"/>
              <a:t> </a:t>
            </a:r>
            <a:r>
              <a:rPr lang="en-US" dirty="0" err="1"/>
              <a:t>ùNnÙm</a:t>
            </a:r>
            <a:r>
              <a:rPr lang="en-US" dirty="0"/>
              <a:t> _]</a:t>
            </a:r>
            <a:r>
              <a:rPr lang="en-US" dirty="0" err="1"/>
              <a:t>eLs</a:t>
            </a:r>
            <a:endParaRPr lang="en-US" dirty="0"/>
          </a:p>
          <a:p>
            <a:r>
              <a:rPr lang="pl-PL" dirty="0"/>
              <a:t>TW²u ¡ÚûT ùTtß U¡Z (2)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9C4CA-6C73-4D98-BF3E-3AF9C1895068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BYXôn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Bi </a:t>
            </a:r>
            <a:r>
              <a:rPr lang="en-IN" dirty="0" err="1"/>
              <a:t>ÏZkûRLs</a:t>
            </a:r>
            <a:endParaRPr lang="en-IN" dirty="0"/>
          </a:p>
          <a:p>
            <a:r>
              <a:rPr lang="en-IN" dirty="0" err="1"/>
              <a:t>AZLôn</a:t>
            </a:r>
            <a:r>
              <a:rPr lang="en-IN" dirty="0"/>
              <a:t> C[ </a:t>
            </a:r>
            <a:r>
              <a:rPr lang="en-IN" dirty="0" err="1"/>
              <a:t>UWeLs</a:t>
            </a:r>
            <a:r>
              <a:rPr lang="en-IN" dirty="0"/>
              <a:t> </a:t>
            </a:r>
            <a:r>
              <a:rPr lang="en-IN" dirty="0" err="1"/>
              <a:t>úTôXÜm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A011A-2DCB-4616-ADDE-6C1E30A47D3E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TôûYVoL</a:t>
            </a:r>
            <a:r>
              <a:rPr lang="en-IN" dirty="0"/>
              <a:t>[</a:t>
            </a:r>
            <a:r>
              <a:rPr lang="en-IN" dirty="0" err="1"/>
              <a:t>ôm</a:t>
            </a:r>
            <a:r>
              <a:rPr lang="en-IN" dirty="0"/>
              <a:t> </a:t>
            </a:r>
            <a:r>
              <a:rPr lang="en-IN" dirty="0" err="1"/>
              <a:t>ùTi</a:t>
            </a:r>
            <a:r>
              <a:rPr lang="en-IN" dirty="0"/>
              <a:t> </a:t>
            </a:r>
            <a:r>
              <a:rPr lang="en-IN" dirty="0" err="1"/>
              <a:t>ÏZkûRLs</a:t>
            </a:r>
            <a:endParaRPr lang="en-IN" dirty="0"/>
          </a:p>
          <a:p>
            <a:r>
              <a:rPr lang="pl-PL" dirty="0"/>
              <a:t>TXjR £j§W AWiLs úTôXÜm (2)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DCBD1-D1A6-4912-A68A-07713E931B37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UôÓLs</a:t>
            </a:r>
            <a:r>
              <a:rPr lang="en-IN" dirty="0"/>
              <a:t> </a:t>
            </a:r>
            <a:r>
              <a:rPr lang="en-IN" dirty="0" err="1"/>
              <a:t>TXj§ÚdLÜm</a:t>
            </a:r>
            <a:endParaRPr lang="en-IN" dirty="0"/>
          </a:p>
          <a:p>
            <a:r>
              <a:rPr lang="en-IN" dirty="0" err="1"/>
              <a:t>CÓdLÔsú</a:t>
            </a:r>
            <a:r>
              <a:rPr lang="en-IN" dirty="0"/>
              <a:t>[ </a:t>
            </a:r>
            <a:r>
              <a:rPr lang="en-IN" dirty="0" err="1"/>
              <a:t>YWô§ÚdLÜm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337EB-7294-45EA-8573-3DCF5A5870AC}"/>
              </a:ext>
            </a:extLst>
          </p:cNvPr>
          <p:cNvSpPr txBox="1"/>
          <p:nvPr/>
        </p:nvSpPr>
        <p:spPr>
          <a:xfrm>
            <a:off x="0" y="540246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GeLs</a:t>
            </a:r>
            <a:r>
              <a:rPr lang="en-IN" dirty="0"/>
              <a:t> BÓLs ¡</a:t>
            </a:r>
            <a:r>
              <a:rPr lang="en-IN" dirty="0" err="1"/>
              <a:t>WôUeL°úX</a:t>
            </a:r>
            <a:endParaRPr lang="en-IN" dirty="0"/>
          </a:p>
          <a:p>
            <a:r>
              <a:rPr lang="en-IN" dirty="0" err="1"/>
              <a:t>XhNm</a:t>
            </a:r>
            <a:r>
              <a:rPr lang="en-IN" dirty="0"/>
              <a:t> </a:t>
            </a:r>
            <a:r>
              <a:rPr lang="en-IN" dirty="0" err="1"/>
              <a:t>úLô¥Vôn</a:t>
            </a:r>
            <a:r>
              <a:rPr lang="en-IN" dirty="0"/>
              <a:t> </a:t>
            </a:r>
            <a:r>
              <a:rPr lang="en-IN" dirty="0" err="1"/>
              <a:t>ùTÚ¡YWÜm</a:t>
            </a:r>
            <a:r>
              <a:rPr lang="en-IN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C8DDF-6D57-4E5A-B0D1-B5D1BD04561A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TiPL</a:t>
            </a:r>
            <a:r>
              <a:rPr lang="en-IN" dirty="0"/>
              <a:t> </a:t>
            </a:r>
            <a:r>
              <a:rPr lang="en-IN" dirty="0" err="1"/>
              <a:t>NôûX</a:t>
            </a:r>
            <a:r>
              <a:rPr lang="en-IN" dirty="0"/>
              <a:t> NLX</a:t>
            </a:r>
          </a:p>
          <a:p>
            <a:r>
              <a:rPr lang="en-US" dirty="0" err="1"/>
              <a:t>CuT</a:t>
            </a:r>
            <a:r>
              <a:rPr lang="en-US" dirty="0"/>
              <a:t> </a:t>
            </a:r>
            <a:r>
              <a:rPr lang="en-US" dirty="0" err="1"/>
              <a:t>YvÕdLs</a:t>
            </a:r>
            <a:r>
              <a:rPr lang="en-US" dirty="0"/>
              <a:t> ¨û\</a:t>
            </a:r>
            <a:r>
              <a:rPr lang="en-US" dirty="0" err="1"/>
              <a:t>k§ÚdLÜm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6A7B4-1A71-4FC5-B076-1A53A8EAD172}"/>
              </a:ext>
            </a:extLst>
          </p:cNvPr>
          <p:cNvSpPr txBox="1"/>
          <p:nvPr/>
        </p:nvSpPr>
        <p:spPr>
          <a:xfrm>
            <a:off x="-1" y="540219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TeL</a:t>
            </a:r>
            <a:r>
              <a:rPr lang="en-IN" dirty="0"/>
              <a:t> </a:t>
            </a:r>
            <a:r>
              <a:rPr lang="en-IN" dirty="0" err="1"/>
              <a:t>YXûN</a:t>
            </a:r>
            <a:r>
              <a:rPr lang="en-IN" dirty="0"/>
              <a:t> </a:t>
            </a:r>
            <a:r>
              <a:rPr lang="en-IN" dirty="0" err="1"/>
              <a:t>Tl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u</a:t>
            </a:r>
            <a:r>
              <a:rPr lang="en-IN" dirty="0"/>
              <a:t> </a:t>
            </a:r>
            <a:r>
              <a:rPr lang="en-IN" dirty="0" err="1"/>
              <a:t>ádÏWp</a:t>
            </a:r>
            <a:endParaRPr lang="en-IN" dirty="0"/>
          </a:p>
          <a:p>
            <a:r>
              <a:rPr lang="de-DE" dirty="0"/>
              <a:t>T§«p GußªpXô §ÚdLÜm (2)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225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2021-04-20T11:16:06Z</dcterms:modified>
</cp:coreProperties>
</file>