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7" r:id="rId3"/>
    <p:sldId id="390" r:id="rId4"/>
    <p:sldId id="391" r:id="rId5"/>
    <p:sldId id="392" r:id="rId6"/>
    <p:sldId id="393" r:id="rId7"/>
    <p:sldId id="394" r:id="rId8"/>
    <p:sldId id="395" r:id="rId9"/>
    <p:sldId id="39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04106D-37F0-4D62-899C-85AB565E52CC}"/>
              </a:ext>
            </a:extLst>
          </p:cNvPr>
          <p:cNvSpPr txBox="1"/>
          <p:nvPr/>
        </p:nvSpPr>
        <p:spPr>
          <a:xfrm>
            <a:off x="-1" y="5402196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E«Ús[ §</a:t>
            </a:r>
            <a:r>
              <a:rPr lang="en-IN" dirty="0" err="1"/>
              <a:t>ÚlT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Vôn</a:t>
            </a:r>
            <a:endParaRPr lang="en-IN" dirty="0"/>
          </a:p>
          <a:p>
            <a:r>
              <a:rPr lang="en-IN" dirty="0" err="1"/>
              <a:t>EPûXl</a:t>
            </a:r>
            <a:r>
              <a:rPr lang="en-IN" dirty="0"/>
              <a:t> </a:t>
            </a:r>
            <a:r>
              <a:rPr lang="en-IN" dirty="0" err="1"/>
              <a:t>TûPd¡uú</a:t>
            </a:r>
            <a:r>
              <a:rPr lang="en-IN" dirty="0"/>
              <a:t>\u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DB6331-5458-4900-9D3B-4F5B29865411}"/>
              </a:ext>
            </a:extLst>
          </p:cNvPr>
          <p:cNvSpPr txBox="1"/>
          <p:nvPr/>
        </p:nvSpPr>
        <p:spPr>
          <a:xfrm>
            <a:off x="0" y="5774888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Es[m </a:t>
            </a:r>
            <a:r>
              <a:rPr lang="en-IN" dirty="0" err="1"/>
              <a:t>RkÕ</a:t>
            </a:r>
            <a:r>
              <a:rPr lang="en-IN" dirty="0"/>
              <a:t> ®</a:t>
            </a:r>
            <a:r>
              <a:rPr lang="en-IN" dirty="0" err="1"/>
              <a:t>húPu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2722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9A1918-2C1B-4C05-B39F-C2257E45C8C0}"/>
              </a:ext>
            </a:extLst>
          </p:cNvPr>
          <p:cNvSpPr txBox="1"/>
          <p:nvPr/>
        </p:nvSpPr>
        <p:spPr>
          <a:xfrm>
            <a:off x="0" y="540247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RLlTú</a:t>
            </a:r>
            <a:r>
              <a:rPr lang="en-IN" dirty="0"/>
              <a:t>] </a:t>
            </a:r>
            <a:r>
              <a:rPr lang="en-IN" dirty="0" err="1"/>
              <a:t>RkÕ®húPu</a:t>
            </a:r>
            <a:endParaRPr lang="en-IN" dirty="0"/>
          </a:p>
          <a:p>
            <a:r>
              <a:rPr lang="en-IN" dirty="0"/>
              <a:t>Re¡®</a:t>
            </a:r>
            <a:r>
              <a:rPr lang="en-IN" dirty="0" err="1"/>
              <a:t>Óm</a:t>
            </a:r>
            <a:r>
              <a:rPr lang="en-IN" dirty="0"/>
              <a:t> ¨</a:t>
            </a:r>
            <a:r>
              <a:rPr lang="en-IN" dirty="0" err="1"/>
              <a:t>WkRWUôn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BC3D66-7D5B-4599-9817-1F80882B45DF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EXLlúTôd¡p</a:t>
            </a:r>
            <a:r>
              <a:rPr lang="en-IN" dirty="0"/>
              <a:t> </a:t>
            </a:r>
            <a:r>
              <a:rPr lang="en-IN" dirty="0" err="1"/>
              <a:t>SPlT§pûX</a:t>
            </a:r>
            <a:endParaRPr lang="en-IN" dirty="0"/>
          </a:p>
          <a:p>
            <a:r>
              <a:rPr lang="pt-BR" dirty="0"/>
              <a:t>JjR úY`m R¬lT§pûX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76E4B6-F67E-4231-BC5F-4998AA099158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Gu U]m ×§RôL úYiÓm</a:t>
            </a:r>
          </a:p>
          <a:p>
            <a:r>
              <a:rPr lang="en-IN" dirty="0"/>
              <a:t>§</a:t>
            </a:r>
            <a:r>
              <a:rPr lang="en-IN" dirty="0" err="1"/>
              <a:t>Úf£jRm</a:t>
            </a:r>
            <a:r>
              <a:rPr lang="en-IN" dirty="0"/>
              <a:t> ×¬</a:t>
            </a:r>
            <a:r>
              <a:rPr lang="en-IN" dirty="0" err="1"/>
              <a:t>kÕ</a:t>
            </a:r>
            <a:r>
              <a:rPr lang="en-IN" dirty="0"/>
              <a:t> </a:t>
            </a:r>
            <a:r>
              <a:rPr lang="en-IN" dirty="0" err="1"/>
              <a:t>YôZ</a:t>
            </a:r>
            <a:r>
              <a:rPr lang="en-IN" dirty="0"/>
              <a:t> </a:t>
            </a:r>
            <a:r>
              <a:rPr lang="en-IN" dirty="0" err="1"/>
              <a:t>úYiÓm</a:t>
            </a:r>
            <a:r>
              <a:rPr lang="en-IN" dirty="0"/>
              <a:t> - </a:t>
            </a:r>
            <a:r>
              <a:rPr lang="en-IN" dirty="0" err="1"/>
              <a:t>RLlTú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56E4E8-637B-4DA4-8A7E-1AB7A32A5A0F}"/>
              </a:ext>
            </a:extLst>
          </p:cNvPr>
          <p:cNvSpPr txBox="1"/>
          <p:nvPr/>
        </p:nvSpPr>
        <p:spPr>
          <a:xfrm>
            <a:off x="-1" y="5401916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/>
              <a:t>Es[</a:t>
            </a:r>
            <a:r>
              <a:rPr lang="es-ES" dirty="0" err="1"/>
              <a:t>j§u</a:t>
            </a:r>
            <a:r>
              <a:rPr lang="es-ES" dirty="0"/>
              <a:t> ¨û]</a:t>
            </a:r>
            <a:r>
              <a:rPr lang="es-ES" dirty="0" err="1"/>
              <a:t>ÜLs</a:t>
            </a:r>
            <a:r>
              <a:rPr lang="es-ES" dirty="0"/>
              <a:t> </a:t>
            </a:r>
            <a:r>
              <a:rPr lang="es-ES" dirty="0" err="1"/>
              <a:t>EUdÏ</a:t>
            </a:r>
            <a:endParaRPr lang="es-ES" dirty="0"/>
          </a:p>
          <a:p>
            <a:r>
              <a:rPr lang="en-IN" dirty="0" err="1"/>
              <a:t>ELkR</a:t>
            </a:r>
            <a:r>
              <a:rPr lang="en-IN" dirty="0"/>
              <a:t>]</a:t>
            </a:r>
            <a:r>
              <a:rPr lang="en-IN" dirty="0" err="1"/>
              <a:t>Yôn</a:t>
            </a:r>
            <a:r>
              <a:rPr lang="en-IN" dirty="0"/>
              <a:t> </a:t>
            </a:r>
            <a:r>
              <a:rPr lang="en-IN" dirty="0" err="1"/>
              <a:t>CÚlTRôL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190D8B-B285-4EA8-A87A-743BBA38B7E8}"/>
              </a:ext>
            </a:extLst>
          </p:cNvPr>
          <p:cNvSpPr txBox="1"/>
          <p:nvPr/>
        </p:nvSpPr>
        <p:spPr>
          <a:xfrm>
            <a:off x="0" y="540247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Sô®u</a:t>
            </a:r>
            <a:r>
              <a:rPr lang="en-IN" dirty="0"/>
              <a:t> </a:t>
            </a:r>
            <a:r>
              <a:rPr lang="en-IN" dirty="0" err="1"/>
              <a:t>ùNôtLs</a:t>
            </a:r>
            <a:r>
              <a:rPr lang="en-IN" dirty="0"/>
              <a:t> </a:t>
            </a:r>
            <a:r>
              <a:rPr lang="en-IN" dirty="0" err="1"/>
              <a:t>GpXôm</a:t>
            </a:r>
            <a:endParaRPr lang="en-IN" dirty="0"/>
          </a:p>
          <a:p>
            <a:r>
              <a:rPr lang="en-IN" dirty="0" err="1"/>
              <a:t>Ht</a:t>
            </a:r>
            <a:r>
              <a:rPr lang="en-IN" dirty="0"/>
              <a:t>\]</a:t>
            </a:r>
            <a:r>
              <a:rPr lang="en-IN" dirty="0" err="1"/>
              <a:t>Yôn</a:t>
            </a:r>
            <a:r>
              <a:rPr lang="en-IN" dirty="0"/>
              <a:t> </a:t>
            </a:r>
            <a:r>
              <a:rPr lang="en-IN" dirty="0" err="1"/>
              <a:t>CÚlTRôL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AF152A-DAEA-4E79-8DD6-B99066D5F79E}"/>
              </a:ext>
            </a:extLst>
          </p:cNvPr>
          <p:cNvSpPr txBox="1"/>
          <p:nvPr/>
        </p:nvSpPr>
        <p:spPr>
          <a:xfrm>
            <a:off x="0" y="540192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 </a:t>
            </a:r>
            <a:r>
              <a:rPr lang="en-IN" dirty="0" err="1"/>
              <a:t>GiQeLs</a:t>
            </a:r>
            <a:r>
              <a:rPr lang="en-IN" dirty="0"/>
              <a:t> </a:t>
            </a:r>
            <a:r>
              <a:rPr lang="en-IN" dirty="0" err="1"/>
              <a:t>HdLeLs</a:t>
            </a:r>
            <a:r>
              <a:rPr lang="en-IN" dirty="0"/>
              <a:t> </a:t>
            </a:r>
            <a:r>
              <a:rPr lang="en-IN" dirty="0" err="1"/>
              <a:t>EURôLÔm</a:t>
            </a:r>
            <a:endParaRPr lang="en-IN" dirty="0"/>
          </a:p>
          <a:p>
            <a:r>
              <a:rPr lang="pt-BR" dirty="0"/>
              <a:t>Cuàm A§LUôn úS£dLÔm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76C1DC-609F-4C6C-ABCD-87F2C706C521}"/>
              </a:ext>
            </a:extLst>
          </p:cNvPr>
          <p:cNvSpPr txBox="1"/>
          <p:nvPr/>
        </p:nvSpPr>
        <p:spPr>
          <a:xfrm>
            <a:off x="0" y="540247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fr-FR" dirty="0"/>
              <a:t>Eu]Ro T¦ </a:t>
            </a:r>
            <a:r>
              <a:rPr lang="fr-FR" dirty="0" err="1"/>
              <a:t>ùNnV</a:t>
            </a:r>
            <a:r>
              <a:rPr lang="fr-FR" dirty="0"/>
              <a:t> </a:t>
            </a:r>
            <a:r>
              <a:rPr lang="fr-FR" dirty="0" err="1"/>
              <a:t>úYiÓm</a:t>
            </a:r>
            <a:endParaRPr lang="fr-FR" dirty="0"/>
          </a:p>
          <a:p>
            <a:r>
              <a:rPr lang="pt-BR" dirty="0"/>
              <a:t>Gu E«o CÚdÏm YûW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1476</TotalTime>
  <Words>108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2021-04-21T06:20:13Z</dcterms:modified>
</cp:coreProperties>
</file>