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1C362-0744-4E58-AD79-663C265CA629}"/>
              </a:ext>
            </a:extLst>
          </p:cNvPr>
          <p:cNvSpPr txBox="1"/>
          <p:nvPr/>
        </p:nvSpPr>
        <p:spPr>
          <a:xfrm>
            <a:off x="-1" y="540555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úRed</a:t>
            </a:r>
            <a:r>
              <a:rPr lang="en-US" dirty="0"/>
              <a:t> ë </a:t>
            </a:r>
            <a:r>
              <a:rPr lang="en-US" dirty="0">
                <a:latin typeface="Swis721 Hv BT" panose="020B0804020202020204" pitchFamily="34" charset="0"/>
              </a:rPr>
              <a:t>(Thank You)</a:t>
            </a:r>
            <a:r>
              <a:rPr lang="en-US" dirty="0"/>
              <a:t> </a:t>
            </a:r>
            <a:r>
              <a:rPr lang="en-US" dirty="0" err="1"/>
              <a:t>ùNôpÛúYu</a:t>
            </a:r>
            <a:endParaRPr lang="en-US" dirty="0"/>
          </a:p>
          <a:p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ùNôpÛúYu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CB6A8-9291-4D38-9F22-465BDF4B51DC}"/>
              </a:ext>
            </a:extLst>
          </p:cNvPr>
          <p:cNvSpPr txBox="1"/>
          <p:nvPr/>
        </p:nvSpPr>
        <p:spPr>
          <a:xfrm>
            <a:off x="0" y="57424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WölTô</a:t>
            </a:r>
            <a:r>
              <a:rPr lang="en-IN" dirty="0"/>
              <a:t> </a:t>
            </a:r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Rk¾úW (2)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F6173-FB1A-4C26-9C8A-29C8364FC7D0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Rk¾úW</a:t>
            </a:r>
          </a:p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r>
              <a:rPr lang="en-IN" dirty="0"/>
              <a:t>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21998-ED79-4268-9599-1EC7C7B97A36}"/>
              </a:ext>
            </a:extLst>
          </p:cNvPr>
          <p:cNvSpPr txBox="1"/>
          <p:nvPr/>
        </p:nvSpPr>
        <p:spPr>
          <a:xfrm>
            <a:off x="0" y="576370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ìYô</a:t>
            </a:r>
            <a:r>
              <a:rPr lang="en-IN" dirty="0"/>
              <a:t> Gu </a:t>
            </a:r>
            <a:r>
              <a:rPr lang="en-IN" dirty="0" err="1"/>
              <a:t>úUnlTo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C10EB-295E-4C92-ADBD-19983813C3D2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úUnlTo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r>
              <a:rPr lang="en-IN" dirty="0"/>
              <a:t>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CD23E-BF91-4296-8CA8-C750FB0C2DD6}"/>
              </a:ext>
            </a:extLst>
          </p:cNvPr>
          <p:cNvSpPr txBox="1"/>
          <p:nvPr/>
        </p:nvSpPr>
        <p:spPr>
          <a:xfrm>
            <a:off x="0" y="572117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ôúXôm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Rk¾ûWVô (2)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F03B4-41AF-42D5-9189-9593E038B3B8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]m Rk¾ûWVô</a:t>
            </a:r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YpXYúW</a:t>
            </a:r>
            <a:r>
              <a:rPr lang="en-IN" dirty="0"/>
              <a:t> (2)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21A10-83E8-45A0-979C-933EA4A9FB9E}"/>
              </a:ext>
            </a:extLst>
          </p:cNvPr>
          <p:cNvSpPr txBox="1"/>
          <p:nvPr/>
        </p:nvSpPr>
        <p:spPr>
          <a:xfrm>
            <a:off x="0" y="53999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úRed</a:t>
            </a:r>
            <a:r>
              <a:rPr lang="en-IN" dirty="0"/>
              <a:t> ë </a:t>
            </a:r>
            <a:r>
              <a:rPr lang="en-IN" dirty="0" err="1"/>
              <a:t>úRed</a:t>
            </a:r>
            <a:r>
              <a:rPr lang="en-IN" dirty="0"/>
              <a:t> ë </a:t>
            </a:r>
            <a:r>
              <a:rPr lang="en-IN" dirty="0" err="1"/>
              <a:t>TôRo</a:t>
            </a:r>
            <a:endParaRPr lang="en-IN" dirty="0"/>
          </a:p>
          <a:p>
            <a:r>
              <a:rPr lang="en-US" dirty="0">
                <a:latin typeface="Swis721 Hv BT" panose="020B0804020202020204" pitchFamily="34" charset="0"/>
              </a:rPr>
              <a:t>Thank You, Thank You Father</a:t>
            </a:r>
            <a:endParaRPr lang="en-IN" dirty="0">
              <a:latin typeface="Swis721 Hv BT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58005-51B7-457B-829B-C8719614538E}"/>
              </a:ext>
            </a:extLst>
          </p:cNvPr>
          <p:cNvSpPr txBox="1"/>
          <p:nvPr/>
        </p:nvSpPr>
        <p:spPr>
          <a:xfrm>
            <a:off x="-1" y="546096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TôRo</a:t>
            </a:r>
            <a:r>
              <a:rPr lang="en-US" sz="4000" dirty="0"/>
              <a:t> </a:t>
            </a:r>
            <a:r>
              <a:rPr lang="en-US" sz="4000" dirty="0" err="1"/>
              <a:t>úRed</a:t>
            </a:r>
            <a:r>
              <a:rPr lang="en-US" sz="4000" dirty="0"/>
              <a:t> ë </a:t>
            </a:r>
            <a:r>
              <a:rPr lang="en-US" sz="4000" dirty="0">
                <a:latin typeface="Swis721 Hv BT" panose="020B0804020202020204" pitchFamily="34" charset="0"/>
              </a:rPr>
              <a:t>Father Thank You</a:t>
            </a:r>
          </a:p>
          <a:p>
            <a:r>
              <a:rPr lang="en-IN" sz="4000" dirty="0" err="1"/>
              <a:t>ËNv</a:t>
            </a:r>
            <a:r>
              <a:rPr lang="en-IN" sz="4000" dirty="0"/>
              <a:t> </a:t>
            </a:r>
            <a:r>
              <a:rPr lang="en-IN" sz="4000" dirty="0" err="1"/>
              <a:t>úRed</a:t>
            </a:r>
            <a:r>
              <a:rPr lang="en-IN" sz="4000" dirty="0"/>
              <a:t> ë – </a:t>
            </a:r>
            <a:r>
              <a:rPr lang="en-IN" sz="4000" dirty="0" err="1"/>
              <a:t>ùaYu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sz="4000" dirty="0">
                <a:latin typeface="Swis721 Hv BT" panose="020B0804020202020204" pitchFamily="34" charset="0"/>
              </a:rPr>
              <a:t>Thank You - Heavenly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23F1C-31EF-4B49-AA8F-CB614B226C97}"/>
              </a:ext>
            </a:extLst>
          </p:cNvPr>
          <p:cNvSpPr txBox="1"/>
          <p:nvPr/>
        </p:nvSpPr>
        <p:spPr>
          <a:xfrm>
            <a:off x="-1" y="540219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ùNôpÛúYu</a:t>
            </a:r>
            <a:endParaRPr lang="en-IN" dirty="0"/>
          </a:p>
          <a:p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ùNôpÛúYu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6C96-A138-421E-8C0E-47353BDB342D}"/>
              </a:ext>
            </a:extLst>
          </p:cNvPr>
          <p:cNvSpPr txBox="1"/>
          <p:nvPr/>
        </p:nvSpPr>
        <p:spPr>
          <a:xfrm>
            <a:off x="0" y="575307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GpúWôÂ</a:t>
            </a:r>
            <a:r>
              <a:rPr lang="en-IN" dirty="0"/>
              <a:t> </a:t>
            </a:r>
            <a:r>
              <a:rPr lang="en-IN" dirty="0" err="1"/>
              <a:t>GpúWôÂ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Li¼ûWVô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3C522-6E5B-4B88-88A5-D75E58B741A7}"/>
              </a:ext>
            </a:extLst>
          </p:cNvPr>
          <p:cNvSpPr txBox="1"/>
          <p:nvPr/>
        </p:nvSpPr>
        <p:spPr>
          <a:xfrm>
            <a:off x="0" y="53918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Li¼ûWVô</a:t>
            </a:r>
          </a:p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E4DC1-37B4-4525-906E-B019BF783EBB}"/>
              </a:ext>
            </a:extLst>
          </p:cNvPr>
          <p:cNvSpPr txBox="1"/>
          <p:nvPr/>
        </p:nvSpPr>
        <p:spPr>
          <a:xfrm>
            <a:off x="0" y="574298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AlTô</a:t>
            </a:r>
            <a:r>
              <a:rPr lang="es-ES" dirty="0"/>
              <a:t> Su± </a:t>
            </a:r>
            <a:r>
              <a:rPr lang="es-ES" dirty="0" err="1"/>
              <a:t>AuúT</a:t>
            </a:r>
            <a:r>
              <a:rPr lang="es-ES" dirty="0"/>
              <a:t> Su± - Su± </a:t>
            </a:r>
            <a:r>
              <a:rPr lang="es-ES" dirty="0" err="1"/>
              <a:t>ùNôpÛ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5D138-7E2F-4F87-A18D-E6BE7B3892D0}"/>
              </a:ext>
            </a:extLst>
          </p:cNvPr>
          <p:cNvSpPr txBox="1"/>
          <p:nvPr/>
        </p:nvSpPr>
        <p:spPr>
          <a:xfrm>
            <a:off x="0" y="57318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ÂúW</a:t>
            </a:r>
            <a:r>
              <a:rPr lang="en-IN" dirty="0"/>
              <a:t> </a:t>
            </a:r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TôojÕd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893F5-B7E7-43E7-810F-429BAB761AC9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TôojÕd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r>
              <a:rPr lang="en-IN" dirty="0"/>
              <a:t>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167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Swis721 Hv BT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2021-04-21T09:02:33Z</dcterms:modified>
</cp:coreProperties>
</file>