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7" r:id="rId8"/>
    <p:sldId id="395" r:id="rId9"/>
    <p:sldId id="398" r:id="rId10"/>
    <p:sldId id="396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48E31-8B9F-4F5C-94CB-D90D0BE0E758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Õ§j§ÓúYu</a:t>
            </a:r>
            <a:r>
              <a:rPr lang="en-IN" dirty="0"/>
              <a:t> ØÝ </a:t>
            </a:r>
            <a:r>
              <a:rPr lang="en-IN" dirty="0" err="1"/>
              <a:t>CRVjúRôÓ</a:t>
            </a:r>
            <a:endParaRPr lang="en-IN" dirty="0"/>
          </a:p>
          <a:p>
            <a:r>
              <a:rPr lang="en-IN" dirty="0"/>
              <a:t>×</a:t>
            </a:r>
            <a:r>
              <a:rPr lang="en-IN" dirty="0" err="1"/>
              <a:t>Lrk§ÓúYu</a:t>
            </a:r>
            <a:r>
              <a:rPr lang="en-IN" dirty="0"/>
              <a:t> ØÝ Es[</a:t>
            </a:r>
            <a:r>
              <a:rPr lang="en-IN" dirty="0" err="1"/>
              <a:t>júRôÓ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C9B34-0DD6-4E84-AEE0-F7CA3DAA331E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§</a:t>
            </a:r>
            <a:r>
              <a:rPr lang="en-IN" dirty="0" err="1"/>
              <a:t>ÚSôUm</a:t>
            </a:r>
            <a:r>
              <a:rPr lang="en-IN" dirty="0"/>
              <a:t> </a:t>
            </a:r>
            <a:r>
              <a:rPr lang="en-IN" dirty="0" err="1"/>
              <a:t>A±kRYoLs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 §]m </a:t>
            </a:r>
            <a:r>
              <a:rPr lang="en-IN" dirty="0" err="1"/>
              <a:t>Õ§lTôoLs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9C2D1-C4F8-4D8A-A3C3-AFE4D166D374}"/>
              </a:ext>
            </a:extLst>
          </p:cNvPr>
          <p:cNvSpPr txBox="1"/>
          <p:nvPr/>
        </p:nvSpPr>
        <p:spPr>
          <a:xfrm>
            <a:off x="0" y="57536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L°áokÕ</a:t>
            </a:r>
            <a:r>
              <a:rPr lang="en-IN" dirty="0"/>
              <a:t> </a:t>
            </a:r>
            <a:r>
              <a:rPr lang="en-IN" dirty="0" err="1"/>
              <a:t>U¡rYôoLs</a:t>
            </a:r>
            <a:r>
              <a:rPr lang="en-IN" dirty="0"/>
              <a:t> - §]m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60937-3DA9-40EF-A7DA-ED2D671EAF4C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Eu]RúW Emªp U¡rkÕ</a:t>
            </a:r>
          </a:p>
          <a:p>
            <a:r>
              <a:rPr lang="pl-PL" dirty="0"/>
              <a:t>L°áo¡uú\u §]Øm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057-1ADF-4468-BEE3-8ACFAE895892}"/>
              </a:ext>
            </a:extLst>
          </p:cNvPr>
          <p:cNvSpPr txBox="1"/>
          <p:nvPr/>
        </p:nvSpPr>
        <p:spPr>
          <a:xfrm>
            <a:off x="0" y="53915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JÓdLlTÓúYôodÏ</a:t>
            </a:r>
            <a:r>
              <a:rPr lang="en-IN" dirty="0"/>
              <a:t> </a:t>
            </a:r>
            <a:r>
              <a:rPr lang="en-IN" dirty="0" err="1"/>
              <a:t>AûPdLXúU</a:t>
            </a:r>
            <a:endParaRPr lang="en-IN" dirty="0"/>
          </a:p>
          <a:p>
            <a:r>
              <a:rPr lang="en-IN" dirty="0" err="1"/>
              <a:t>ùSÚdL</a:t>
            </a:r>
            <a:r>
              <a:rPr lang="en-IN" dirty="0"/>
              <a:t>¥ </a:t>
            </a:r>
            <a:r>
              <a:rPr lang="en-IN" dirty="0" err="1"/>
              <a:t>úYû</a:t>
            </a:r>
            <a:r>
              <a:rPr lang="en-IN" dirty="0"/>
              <a:t>[«p ×</a:t>
            </a:r>
            <a:r>
              <a:rPr lang="en-IN" dirty="0" err="1"/>
              <a:t>LPúU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46DB5-3EC4-4739-B93F-E940A617D0A7}"/>
              </a:ext>
            </a:extLst>
          </p:cNvPr>
          <p:cNvSpPr txBox="1"/>
          <p:nvPr/>
        </p:nvSpPr>
        <p:spPr>
          <a:xfrm>
            <a:off x="0" y="572173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AûPdLXúU</a:t>
            </a:r>
            <a:r>
              <a:rPr lang="en-IN" dirty="0"/>
              <a:t> ×</a:t>
            </a:r>
            <a:r>
              <a:rPr lang="en-IN" dirty="0" err="1"/>
              <a:t>LPúU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98B9A-BED1-4E17-9A27-D06BD8EA8F9B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ØÝ </a:t>
            </a:r>
            <a:r>
              <a:rPr lang="en-IN" dirty="0" err="1"/>
              <a:t>CRVjúRôÓ</a:t>
            </a:r>
            <a:r>
              <a:rPr lang="en-IN" dirty="0"/>
              <a:t> </a:t>
            </a:r>
            <a:r>
              <a:rPr lang="en-IN" dirty="0" err="1"/>
              <a:t>Õ§j§ÓúYu</a:t>
            </a:r>
            <a:endParaRPr lang="en-IN" dirty="0"/>
          </a:p>
          <a:p>
            <a:r>
              <a:rPr lang="en-IN" dirty="0"/>
              <a:t>ØÝ Es[</a:t>
            </a:r>
            <a:r>
              <a:rPr lang="en-IN" dirty="0" err="1"/>
              <a:t>júRôÓ</a:t>
            </a:r>
            <a:r>
              <a:rPr lang="en-IN" dirty="0"/>
              <a:t> ×</a:t>
            </a:r>
            <a:r>
              <a:rPr lang="en-IN" dirty="0" err="1"/>
              <a:t>Lrk§ÓúYu</a:t>
            </a:r>
            <a:r>
              <a:rPr lang="en-IN" dirty="0"/>
              <a:t> - </a:t>
            </a:r>
            <a:r>
              <a:rPr lang="en-IN" dirty="0" err="1"/>
              <a:t>Õ§j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07F78-DB0C-4CC3-BE07-3CD0954F2208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Sô¥júR</a:t>
            </a:r>
            <a:r>
              <a:rPr lang="en-IN" dirty="0"/>
              <a:t>¥ </a:t>
            </a:r>
            <a:r>
              <a:rPr lang="en-IN" dirty="0" err="1"/>
              <a:t>YÚm</a:t>
            </a:r>
            <a:r>
              <a:rPr lang="en-IN" dirty="0"/>
              <a:t> U²RoLû[</a:t>
            </a:r>
          </a:p>
          <a:p>
            <a:r>
              <a:rPr lang="en-IN" dirty="0" err="1"/>
              <a:t>Pô</a:t>
            </a:r>
            <a:r>
              <a:rPr lang="en-IN" dirty="0"/>
              <a:t>¥ </a:t>
            </a:r>
            <a:r>
              <a:rPr lang="en-IN" dirty="0">
                <a:latin typeface="Swis721 Hv BT" panose="020B0804020202020204" pitchFamily="34" charset="0"/>
              </a:rPr>
              <a:t>(Daddy) </a:t>
            </a:r>
            <a:r>
              <a:rPr lang="en-IN" dirty="0" err="1"/>
              <a:t>ûL®ÓYúR«pûX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2B828-6819-4220-960A-D030C9A9D38A}"/>
              </a:ext>
            </a:extLst>
          </p:cNvPr>
          <p:cNvSpPr txBox="1"/>
          <p:nvPr/>
        </p:nvSpPr>
        <p:spPr>
          <a:xfrm>
            <a:off x="-1" y="5753622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JÚúTôÕm</a:t>
            </a:r>
            <a:r>
              <a:rPr lang="en-IN" dirty="0"/>
              <a:t> ûL®PUôh¼o - ØÝ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A4ADB-0623-4A65-BD83-CECE480F16B8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Y±VYoLs</a:t>
            </a:r>
            <a:r>
              <a:rPr lang="es-ES" dirty="0"/>
              <a:t> U\</a:t>
            </a:r>
            <a:r>
              <a:rPr lang="es-ES" dirty="0" err="1"/>
              <a:t>dLlTÓY§pûX</a:t>
            </a:r>
            <a:endParaRPr lang="es-ES" dirty="0"/>
          </a:p>
          <a:p>
            <a:r>
              <a:rPr lang="en-IN" dirty="0" err="1"/>
              <a:t>G°úVôo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ÅiúTôY§pûX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DDED7-4BEE-48FE-876A-9B535A4D2A81}"/>
              </a:ext>
            </a:extLst>
          </p:cNvPr>
          <p:cNvSpPr txBox="1"/>
          <p:nvPr/>
        </p:nvSpPr>
        <p:spPr>
          <a:xfrm>
            <a:off x="0" y="57323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G°úVôo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ÅiúTôY§pûX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136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Swis721 Hv BT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2021-04-21T09:20:32Z</dcterms:modified>
</cp:coreProperties>
</file>