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6D6CA-15AB-485F-AE43-FE63F5747033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eLRôu</a:t>
            </a:r>
            <a:r>
              <a:rPr lang="en-IN" dirty="0"/>
              <a:t> </a:t>
            </a:r>
            <a:r>
              <a:rPr lang="en-IN" dirty="0" err="1"/>
              <a:t>GpXôúU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HdLmRôu</a:t>
            </a:r>
            <a:r>
              <a:rPr lang="en-IN" dirty="0"/>
              <a:t> GpXôúU-2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8CC53-0138-4B41-A3CD-82B919E2BDC2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</a:t>
            </a:r>
            <a:r>
              <a:rPr lang="en-IN" dirty="0" err="1"/>
              <a:t>Uô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Uôt±ÉúW</a:t>
            </a:r>
            <a:endParaRPr lang="en-IN" dirty="0"/>
          </a:p>
          <a:p>
            <a:r>
              <a:rPr lang="pl-PL" dirty="0"/>
              <a:t>¨jRm TôÓ¡uú\u 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12C5C-C610-4A4E-BCEB-CB06441AD796}"/>
              </a:ext>
            </a:extLst>
          </p:cNvPr>
          <p:cNvSpPr txBox="1"/>
          <p:nvPr/>
        </p:nvSpPr>
        <p:spPr>
          <a:xfrm>
            <a:off x="-1" y="540247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ùNnVÔúU</a:t>
            </a:r>
            <a:endParaRPr lang="en-IN" dirty="0"/>
          </a:p>
          <a:p>
            <a:r>
              <a:rPr lang="en-IN" dirty="0" err="1"/>
              <a:t>ùNnÕ</a:t>
            </a:r>
            <a:r>
              <a:rPr lang="en-IN" dirty="0"/>
              <a:t> Ø¥dLÔúU-2-¿</a:t>
            </a:r>
            <a:r>
              <a:rPr lang="en-IN" dirty="0" err="1"/>
              <a:t>eLRôu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B7A06-A56F-42A8-8553-33CE39FF0D83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LWeLs</a:t>
            </a:r>
            <a:r>
              <a:rPr lang="en-IN" dirty="0"/>
              <a:t> ©¥</a:t>
            </a:r>
            <a:r>
              <a:rPr lang="en-IN" dirty="0" err="1"/>
              <a:t>jRYúW</a:t>
            </a:r>
            <a:endParaRPr lang="en-IN" dirty="0"/>
          </a:p>
          <a:p>
            <a:r>
              <a:rPr lang="en-IN" dirty="0" err="1"/>
              <a:t>ûL®hÓ</a:t>
            </a:r>
            <a:r>
              <a:rPr lang="en-IN" dirty="0"/>
              <a:t> ®ÓÅúWô-2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CDBB-F698-4905-B684-60783935C163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CÕYûW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 </a:t>
            </a:r>
            <a:r>
              <a:rPr lang="en-IN" dirty="0" err="1"/>
              <a:t>YkR</a:t>
            </a:r>
            <a:endParaRPr lang="en-IN" dirty="0"/>
          </a:p>
          <a:p>
            <a:r>
              <a:rPr lang="es-ES" dirty="0" err="1"/>
              <a:t>G©ú</a:t>
            </a:r>
            <a:r>
              <a:rPr lang="es-ES" dirty="0"/>
              <a:t>]No ¿</a:t>
            </a:r>
            <a:r>
              <a:rPr lang="es-ES" dirty="0" err="1"/>
              <a:t>oRôû</a:t>
            </a:r>
            <a:r>
              <a:rPr lang="es-ES" dirty="0"/>
              <a:t>]Vô-2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AA3F9-8DA2-408D-A653-EE66C627485D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úW</a:t>
            </a:r>
            <a:r>
              <a:rPr lang="en-IN" dirty="0"/>
              <a:t> ×</a:t>
            </a:r>
            <a:r>
              <a:rPr lang="en-IN" dirty="0" err="1"/>
              <a:t>L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Pm</a:t>
            </a:r>
            <a:endParaRPr lang="en-IN" dirty="0"/>
          </a:p>
          <a:p>
            <a:r>
              <a:rPr lang="en-IN" dirty="0"/>
              <a:t>G]Õ </a:t>
            </a:r>
            <a:r>
              <a:rPr lang="en-IN" dirty="0" err="1"/>
              <a:t>Uû</a:t>
            </a:r>
            <a:r>
              <a:rPr lang="en-IN" dirty="0"/>
              <a:t>\®Pm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6DBE2-9DD0-4F7F-BAD6-8FB85A85CB6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Cu]</a:t>
            </a:r>
            <a:r>
              <a:rPr lang="en-IN" dirty="0" err="1"/>
              <a:t>pLs</a:t>
            </a:r>
            <a:r>
              <a:rPr lang="en-IN" dirty="0"/>
              <a:t> </a:t>
            </a:r>
            <a:r>
              <a:rPr lang="en-IN" dirty="0" err="1"/>
              <a:t>úYRû</a:t>
            </a:r>
            <a:r>
              <a:rPr lang="en-IN" dirty="0"/>
              <a:t>]Ls</a:t>
            </a:r>
          </a:p>
          <a:p>
            <a:r>
              <a:rPr lang="en-IN" dirty="0" err="1"/>
              <a:t>úUtùLôs</a:t>
            </a:r>
            <a:r>
              <a:rPr lang="en-IN" dirty="0"/>
              <a:t>[ Ø¥VôûRVô-2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1731E-EB65-4731-9AC4-9F37C9C0DCDC}"/>
              </a:ext>
            </a:extLst>
          </p:cNvPr>
          <p:cNvSpPr txBox="1"/>
          <p:nvPr/>
        </p:nvSpPr>
        <p:spPr>
          <a:xfrm>
            <a:off x="-1" y="5401922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úUp</a:t>
            </a:r>
            <a:r>
              <a:rPr lang="en-IN" dirty="0"/>
              <a:t> Li </a:t>
            </a:r>
            <a:r>
              <a:rPr lang="en-IN" dirty="0" err="1"/>
              <a:t>ûYjÕ</a:t>
            </a:r>
            <a:endParaRPr lang="en-IN" dirty="0"/>
          </a:p>
          <a:p>
            <a:r>
              <a:rPr lang="en-IN" dirty="0" err="1"/>
              <a:t>A±ÜûW</a:t>
            </a:r>
            <a:r>
              <a:rPr lang="en-IN" dirty="0"/>
              <a:t> áß¡uÈo-2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BAA47-9CA1-4C57-838B-29759640AEA3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SPdÏm</a:t>
            </a:r>
            <a:r>
              <a:rPr lang="en-IN" dirty="0"/>
              <a:t> </a:t>
            </a:r>
            <a:r>
              <a:rPr lang="en-IN" dirty="0" err="1"/>
              <a:t>TôûRLû</a:t>
            </a:r>
            <a:r>
              <a:rPr lang="en-IN" dirty="0"/>
              <a:t>[</a:t>
            </a:r>
          </a:p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LôhÓ¡uÈo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E9B76-A8D0-4B1E-A724-B25DB1351CE7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LojRÚdÏs</a:t>
            </a:r>
            <a:r>
              <a:rPr lang="en-IN" dirty="0"/>
              <a:t> </a:t>
            </a:r>
            <a:r>
              <a:rPr lang="en-IN" dirty="0" err="1"/>
              <a:t>U¡r¡uú</a:t>
            </a:r>
            <a:r>
              <a:rPr lang="en-IN" dirty="0"/>
              <a:t>\u</a:t>
            </a:r>
          </a:p>
          <a:p>
            <a:r>
              <a:rPr lang="pl-PL" dirty="0"/>
              <a:t>L°áokÕ Õ§d¡uú\u - 2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112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2021-04-21T07:15:27Z</dcterms:modified>
</cp:coreProperties>
</file>