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3F1F8-D2FE-4615-9CF0-4C0D36D968E7}"/>
              </a:ext>
            </a:extLst>
          </p:cNvPr>
          <p:cNvSpPr txBox="1"/>
          <p:nvPr/>
        </p:nvSpPr>
        <p:spPr>
          <a:xfrm>
            <a:off x="0" y="539101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TfûNVô</a:t>
            </a:r>
            <a:r>
              <a:rPr lang="en-IN" dirty="0"/>
              <a:t>] </a:t>
            </a:r>
            <a:r>
              <a:rPr lang="en-IN" dirty="0" err="1"/>
              <a:t>J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Y</a:t>
            </a:r>
            <a:r>
              <a:rPr lang="en-IN" dirty="0"/>
              <a:t> </a:t>
            </a:r>
            <a:r>
              <a:rPr lang="en-IN" dirty="0" err="1"/>
              <a:t>UWdLuß</a:t>
            </a:r>
            <a:r>
              <a:rPr lang="en-IN" dirty="0"/>
              <a:t> </a:t>
            </a:r>
            <a:r>
              <a:rPr lang="en-IN" dirty="0" err="1"/>
              <a:t>Sôu</a:t>
            </a:r>
            <a:endParaRPr lang="en-IN" dirty="0"/>
          </a:p>
          <a:p>
            <a:r>
              <a:rPr lang="en-IN" dirty="0" err="1"/>
              <a:t>Tô</a:t>
            </a:r>
            <a:r>
              <a:rPr lang="en-IN" dirty="0"/>
              <a:t>¥ </a:t>
            </a:r>
            <a:r>
              <a:rPr lang="en-IN" dirty="0" err="1"/>
              <a:t>Tô¥d</a:t>
            </a:r>
            <a:r>
              <a:rPr lang="en-IN" dirty="0"/>
              <a:t> </a:t>
            </a:r>
            <a:r>
              <a:rPr lang="en-IN" dirty="0" err="1"/>
              <a:t>ùLôiPôÓúYu</a:t>
            </a:r>
            <a:r>
              <a:rPr lang="en-IN" dirty="0"/>
              <a:t> Sôu-2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5C9AC0-B537-4034-B09E-99E0D2FE3DDD}"/>
              </a:ext>
            </a:extLst>
          </p:cNvPr>
          <p:cNvSpPr txBox="1"/>
          <p:nvPr/>
        </p:nvSpPr>
        <p:spPr>
          <a:xfrm>
            <a:off x="-1" y="5402469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TVªpûX</a:t>
            </a:r>
            <a:r>
              <a:rPr lang="en-IN" dirty="0"/>
              <a:t> </a:t>
            </a:r>
            <a:r>
              <a:rPr lang="en-IN" dirty="0" err="1"/>
              <a:t>ùY«p</a:t>
            </a:r>
            <a:r>
              <a:rPr lang="en-IN" dirty="0"/>
              <a:t> </a:t>
            </a:r>
            <a:r>
              <a:rPr lang="en-IN" dirty="0" err="1"/>
              <a:t>LôXj§p</a:t>
            </a:r>
            <a:r>
              <a:rPr lang="en-IN" dirty="0"/>
              <a:t> - 2</a:t>
            </a:r>
          </a:p>
          <a:p>
            <a:r>
              <a:rPr lang="en-IN" dirty="0" err="1"/>
              <a:t>TgNj§úX</a:t>
            </a:r>
            <a:r>
              <a:rPr lang="en-IN" dirty="0"/>
              <a:t> </a:t>
            </a:r>
            <a:r>
              <a:rPr lang="en-IN" dirty="0" err="1"/>
              <a:t>LYûX«pûX-A©ú`L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31F1D-8620-4038-9057-F90F8A748E2C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úSNo</a:t>
            </a:r>
            <a:r>
              <a:rPr lang="en-IN" dirty="0"/>
              <a:t> </a:t>
            </a:r>
            <a:r>
              <a:rPr lang="en-IN" dirty="0" err="1"/>
              <a:t>Au©p</a:t>
            </a:r>
            <a:r>
              <a:rPr lang="en-IN" dirty="0"/>
              <a:t> </a:t>
            </a:r>
            <a:r>
              <a:rPr lang="en-IN" dirty="0" err="1"/>
              <a:t>Guù</a:t>
            </a:r>
            <a:r>
              <a:rPr lang="en-IN" dirty="0"/>
              <a:t>\</a:t>
            </a:r>
            <a:r>
              <a:rPr lang="en-IN" dirty="0" err="1"/>
              <a:t>uû</a:t>
            </a:r>
            <a:r>
              <a:rPr lang="en-IN" dirty="0"/>
              <a:t>\</a:t>
            </a:r>
            <a:r>
              <a:rPr lang="en-IN" dirty="0" err="1"/>
              <a:t>dÏm</a:t>
            </a:r>
            <a:endParaRPr lang="en-IN" dirty="0"/>
          </a:p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Sm©dûL</a:t>
            </a:r>
            <a:r>
              <a:rPr lang="en-IN" dirty="0"/>
              <a:t> </a:t>
            </a:r>
            <a:r>
              <a:rPr lang="en-IN" dirty="0" err="1"/>
              <a:t>ûYjÕsú</a:t>
            </a:r>
            <a:r>
              <a:rPr lang="en-IN" dirty="0"/>
              <a:t>[u-2-TfûN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D4EE5C-FC35-4D5B-9F7F-DF9751245E42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</a:t>
            </a:r>
            <a:r>
              <a:rPr lang="en-IN" dirty="0" err="1"/>
              <a:t>úW</a:t>
            </a:r>
            <a:r>
              <a:rPr lang="en-IN" dirty="0"/>
              <a:t> </a:t>
            </a:r>
            <a:r>
              <a:rPr lang="en-IN" dirty="0" err="1"/>
              <a:t>CûR</a:t>
            </a:r>
            <a:r>
              <a:rPr lang="en-IN" dirty="0"/>
              <a:t> ùNn¾o </a:t>
            </a:r>
            <a:r>
              <a:rPr lang="en-IN" dirty="0" err="1"/>
              <a:t>EmUôpRôu</a:t>
            </a:r>
            <a:r>
              <a:rPr lang="en-IN" dirty="0"/>
              <a:t> </a:t>
            </a:r>
            <a:r>
              <a:rPr lang="en-IN" dirty="0" err="1"/>
              <a:t>YkRÕ</a:t>
            </a:r>
            <a:endParaRPr lang="en-IN" dirty="0"/>
          </a:p>
          <a:p>
            <a:r>
              <a:rPr lang="en-IN" dirty="0" err="1"/>
              <a:t>Guß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ùNôpúYu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99033-74EA-442F-AF8D-F2DE243D5B19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TôRm</a:t>
            </a:r>
            <a:r>
              <a:rPr lang="en-IN" dirty="0"/>
              <a:t> AUok§ÚlúTu-2</a:t>
            </a:r>
          </a:p>
          <a:p>
            <a:r>
              <a:rPr lang="en-IN" dirty="0" err="1"/>
              <a:t>AÕRôu</a:t>
            </a:r>
            <a:r>
              <a:rPr lang="en-IN" dirty="0"/>
              <a:t> ªL </a:t>
            </a:r>
            <a:r>
              <a:rPr lang="en-IN" dirty="0" err="1"/>
              <a:t>SpXÕ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28BD68-E2F4-4501-9327-58ED76DC6131}"/>
              </a:ext>
            </a:extLst>
          </p:cNvPr>
          <p:cNvSpPr txBox="1"/>
          <p:nvPr/>
        </p:nvSpPr>
        <p:spPr>
          <a:xfrm>
            <a:off x="0" y="54016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A©ú`L</a:t>
            </a:r>
            <a:r>
              <a:rPr lang="en-IN" dirty="0"/>
              <a:t> </a:t>
            </a:r>
            <a:r>
              <a:rPr lang="en-IN" dirty="0" err="1"/>
              <a:t>J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YUWm</a:t>
            </a:r>
            <a:endParaRPr lang="en-IN" dirty="0"/>
          </a:p>
          <a:p>
            <a:r>
              <a:rPr lang="es-ES" dirty="0" err="1"/>
              <a:t>BXVj§p</a:t>
            </a:r>
            <a:r>
              <a:rPr lang="es-ES" dirty="0"/>
              <a:t> Y[</a:t>
            </a:r>
            <a:r>
              <a:rPr lang="es-ES" dirty="0" err="1"/>
              <a:t>o¡u</a:t>
            </a:r>
            <a:r>
              <a:rPr lang="es-ES" dirty="0"/>
              <a:t>\</a:t>
            </a:r>
            <a:r>
              <a:rPr lang="es-ES" dirty="0" err="1"/>
              <a:t>Yu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859CC-5B62-4ADB-8BE3-7E5CF4385863}"/>
              </a:ext>
            </a:extLst>
          </p:cNvPr>
          <p:cNvSpPr txBox="1"/>
          <p:nvPr/>
        </p:nvSpPr>
        <p:spPr>
          <a:xfrm>
            <a:off x="0" y="539183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A©ú`L</a:t>
            </a:r>
            <a:r>
              <a:rPr lang="en-IN" dirty="0"/>
              <a:t> </a:t>
            </a:r>
            <a:r>
              <a:rPr lang="en-IN" dirty="0" err="1"/>
              <a:t>J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YUWm</a:t>
            </a:r>
            <a:endParaRPr lang="en-IN" dirty="0"/>
          </a:p>
          <a:p>
            <a:r>
              <a:rPr lang="en-IN" dirty="0" err="1"/>
              <a:t>úRYôXVj§p</a:t>
            </a:r>
            <a:r>
              <a:rPr lang="en-IN" dirty="0"/>
              <a:t> Y[</a:t>
            </a:r>
            <a:r>
              <a:rPr lang="en-IN" dirty="0" err="1"/>
              <a:t>o¡u</a:t>
            </a:r>
            <a:r>
              <a:rPr lang="en-IN" dirty="0"/>
              <a:t>\Yu-Gu </a:t>
            </a:r>
            <a:r>
              <a:rPr lang="en-IN" dirty="0" err="1"/>
              <a:t>úSNo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8646F-BEF7-4E85-9FBF-F57A7B7C36A1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CuTm</a:t>
            </a:r>
            <a:r>
              <a:rPr lang="en-IN" dirty="0"/>
              <a:t> </a:t>
            </a:r>
            <a:r>
              <a:rPr lang="en-IN" dirty="0" err="1"/>
              <a:t>LôiúTu</a:t>
            </a:r>
            <a:r>
              <a:rPr lang="en-IN" dirty="0"/>
              <a:t> §</a:t>
            </a:r>
            <a:r>
              <a:rPr lang="en-IN" dirty="0" err="1"/>
              <a:t>ÚYôojûR«p</a:t>
            </a:r>
            <a:endParaRPr lang="en-IN" dirty="0"/>
          </a:p>
          <a:p>
            <a:r>
              <a:rPr lang="en-IN" dirty="0"/>
              <a:t>§Vô²lúTu CWôlTLXôn-2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F363A-C271-4880-9C4D-F34E364AB39A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CûXÙ§Wô</a:t>
            </a:r>
            <a:r>
              <a:rPr lang="en-IN" dirty="0"/>
              <a:t> </a:t>
            </a:r>
            <a:r>
              <a:rPr lang="en-IN" dirty="0" err="1"/>
              <a:t>UWm</a:t>
            </a:r>
            <a:r>
              <a:rPr lang="en-IN" dirty="0"/>
              <a:t> Sôu-2</a:t>
            </a:r>
          </a:p>
          <a:p>
            <a:r>
              <a:rPr lang="en-IN" dirty="0" err="1"/>
              <a:t>ùNnYùRpXôm</a:t>
            </a:r>
            <a:r>
              <a:rPr lang="en-IN" dirty="0"/>
              <a:t> ¨</a:t>
            </a:r>
            <a:r>
              <a:rPr lang="en-IN" dirty="0" err="1"/>
              <a:t>fNVm</a:t>
            </a:r>
            <a:r>
              <a:rPr lang="en-IN" dirty="0"/>
              <a:t> </a:t>
            </a:r>
            <a:r>
              <a:rPr lang="en-IN" dirty="0" err="1"/>
              <a:t>YôndÏm-A©ú`L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9C60A2-843F-4D75-B913-102EB95DE41A}"/>
              </a:ext>
            </a:extLst>
          </p:cNvPr>
          <p:cNvSpPr txBox="1"/>
          <p:nvPr/>
        </p:nvSpPr>
        <p:spPr>
          <a:xfrm>
            <a:off x="0" y="540192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</a:t>
            </a:r>
            <a:r>
              <a:rPr lang="en-IN" dirty="0" err="1"/>
              <a:t>úWôûP</a:t>
            </a:r>
            <a:r>
              <a:rPr lang="en-IN" dirty="0"/>
              <a:t> </a:t>
            </a:r>
            <a:r>
              <a:rPr lang="en-IN" dirty="0" err="1"/>
              <a:t>AÚúL</a:t>
            </a:r>
            <a:r>
              <a:rPr lang="en-IN" dirty="0"/>
              <a:t> Y[</a:t>
            </a:r>
            <a:r>
              <a:rPr lang="en-IN" dirty="0" err="1"/>
              <a:t>o¡u</a:t>
            </a:r>
            <a:r>
              <a:rPr lang="en-IN" dirty="0"/>
              <a:t>\ </a:t>
            </a:r>
            <a:r>
              <a:rPr lang="en-IN" dirty="0" err="1"/>
              <a:t>UWm</a:t>
            </a:r>
            <a:r>
              <a:rPr lang="en-IN" dirty="0"/>
              <a:t> </a:t>
            </a:r>
            <a:r>
              <a:rPr lang="en-IN" dirty="0" err="1"/>
              <a:t>Sôu</a:t>
            </a:r>
            <a:endParaRPr lang="en-IN" dirty="0"/>
          </a:p>
          <a:p>
            <a:r>
              <a:rPr lang="en-IN" dirty="0" err="1"/>
              <a:t>úYoLs</a:t>
            </a:r>
            <a:r>
              <a:rPr lang="en-IN" dirty="0"/>
              <a:t> Ri½ÚdÏs - 2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1479</TotalTime>
  <Words>141</Words>
  <Application>Microsoft Office PowerPoint</Application>
  <PresentationFormat>Widescreen</PresentationFormat>
  <Paragraphs>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2021-04-21T07:30:59Z</dcterms:modified>
</cp:coreProperties>
</file>