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A30F2213-6A2D-4BF5-86B2-1C23FF2F1DC8}"/>
    <pc:docChg chg="modSld">
      <pc:chgData name="Samson Christopher" userId="6a13b5f1e64a53ae" providerId="LiveId" clId="{A30F2213-6A2D-4BF5-86B2-1C23FF2F1DC8}" dt="2021-01-31T05:05:41.643" v="23" actId="20577"/>
      <pc:docMkLst>
        <pc:docMk/>
      </pc:docMkLst>
      <pc:sldChg chg="modSp mod">
        <pc:chgData name="Samson Christopher" userId="6a13b5f1e64a53ae" providerId="LiveId" clId="{A30F2213-6A2D-4BF5-86B2-1C23FF2F1DC8}" dt="2021-01-31T05:04:49.487" v="1" actId="20577"/>
        <pc:sldMkLst>
          <pc:docMk/>
          <pc:sldMk cId="1777894342" sldId="389"/>
        </pc:sldMkLst>
        <pc:spChg chg="mod">
          <ac:chgData name="Samson Christopher" userId="6a13b5f1e64a53ae" providerId="LiveId" clId="{A30F2213-6A2D-4BF5-86B2-1C23FF2F1DC8}" dt="2021-01-31T05:04:49.487" v="1" actId="20577"/>
          <ac:spMkLst>
            <pc:docMk/>
            <pc:sldMk cId="1777894342" sldId="389"/>
            <ac:spMk id="4" creationId="{E1ECB423-251A-4C65-815E-ACEFAC71BDFC}"/>
          </ac:spMkLst>
        </pc:spChg>
      </pc:sldChg>
      <pc:sldChg chg="modSp mod">
        <pc:chgData name="Samson Christopher" userId="6a13b5f1e64a53ae" providerId="LiveId" clId="{A30F2213-6A2D-4BF5-86B2-1C23FF2F1DC8}" dt="2021-01-31T05:04:56.068" v="5" actId="20577"/>
        <pc:sldMkLst>
          <pc:docMk/>
          <pc:sldMk cId="850099564" sldId="390"/>
        </pc:sldMkLst>
        <pc:spChg chg="mod">
          <ac:chgData name="Samson Christopher" userId="6a13b5f1e64a53ae" providerId="LiveId" clId="{A30F2213-6A2D-4BF5-86B2-1C23FF2F1DC8}" dt="2021-01-31T05:04:56.068" v="5" actId="20577"/>
          <ac:spMkLst>
            <pc:docMk/>
            <pc:sldMk cId="850099564" sldId="390"/>
            <ac:spMk id="4" creationId="{C75C6C70-9CE6-4238-A7C6-9BF570524FF1}"/>
          </ac:spMkLst>
        </pc:spChg>
        <pc:spChg chg="mod">
          <ac:chgData name="Samson Christopher" userId="6a13b5f1e64a53ae" providerId="LiveId" clId="{A30F2213-6A2D-4BF5-86B2-1C23FF2F1DC8}" dt="2021-01-31T05:04:54.011" v="2" actId="1076"/>
          <ac:spMkLst>
            <pc:docMk/>
            <pc:sldMk cId="850099564" sldId="390"/>
            <ac:spMk id="6" creationId="{78BDB258-58CC-44AE-80BE-DB2ADED7CF91}"/>
          </ac:spMkLst>
        </pc:spChg>
      </pc:sldChg>
      <pc:sldChg chg="modSp mod">
        <pc:chgData name="Samson Christopher" userId="6a13b5f1e64a53ae" providerId="LiveId" clId="{A30F2213-6A2D-4BF5-86B2-1C23FF2F1DC8}" dt="2021-01-31T05:05:08.236" v="8" actId="20577"/>
        <pc:sldMkLst>
          <pc:docMk/>
          <pc:sldMk cId="1414681237" sldId="392"/>
        </pc:sldMkLst>
        <pc:spChg chg="mod">
          <ac:chgData name="Samson Christopher" userId="6a13b5f1e64a53ae" providerId="LiveId" clId="{A30F2213-6A2D-4BF5-86B2-1C23FF2F1DC8}" dt="2021-01-31T05:05:08.236" v="8" actId="20577"/>
          <ac:spMkLst>
            <pc:docMk/>
            <pc:sldMk cId="1414681237" sldId="392"/>
            <ac:spMk id="4" creationId="{EFA59858-A1AF-4FBA-9E57-22ECE4B3902D}"/>
          </ac:spMkLst>
        </pc:spChg>
      </pc:sldChg>
      <pc:sldChg chg="modSp mod">
        <pc:chgData name="Samson Christopher" userId="6a13b5f1e64a53ae" providerId="LiveId" clId="{A30F2213-6A2D-4BF5-86B2-1C23FF2F1DC8}" dt="2021-01-31T05:05:17.555" v="15" actId="20577"/>
        <pc:sldMkLst>
          <pc:docMk/>
          <pc:sldMk cId="4103851070" sldId="393"/>
        </pc:sldMkLst>
        <pc:spChg chg="mod">
          <ac:chgData name="Samson Christopher" userId="6a13b5f1e64a53ae" providerId="LiveId" clId="{A30F2213-6A2D-4BF5-86B2-1C23FF2F1DC8}" dt="2021-01-31T05:05:17.555" v="15" actId="20577"/>
          <ac:spMkLst>
            <pc:docMk/>
            <pc:sldMk cId="4103851070" sldId="393"/>
            <ac:spMk id="4" creationId="{D7CB1725-1294-41F6-A7DB-A9DF943822AF}"/>
          </ac:spMkLst>
        </pc:spChg>
      </pc:sldChg>
      <pc:sldChg chg="modSp mod">
        <pc:chgData name="Samson Christopher" userId="6a13b5f1e64a53ae" providerId="LiveId" clId="{A30F2213-6A2D-4BF5-86B2-1C23FF2F1DC8}" dt="2021-01-31T05:05:36.541" v="19" actId="20577"/>
        <pc:sldMkLst>
          <pc:docMk/>
          <pc:sldMk cId="859356432" sldId="395"/>
        </pc:sldMkLst>
        <pc:spChg chg="mod">
          <ac:chgData name="Samson Christopher" userId="6a13b5f1e64a53ae" providerId="LiveId" clId="{A30F2213-6A2D-4BF5-86B2-1C23FF2F1DC8}" dt="2021-01-31T05:05:36.541" v="19" actId="20577"/>
          <ac:spMkLst>
            <pc:docMk/>
            <pc:sldMk cId="859356432" sldId="395"/>
            <ac:spMk id="4" creationId="{C324D677-15C1-43AF-AA6A-6338EF64DD4A}"/>
          </ac:spMkLst>
        </pc:spChg>
      </pc:sldChg>
      <pc:sldChg chg="modSp mod">
        <pc:chgData name="Samson Christopher" userId="6a13b5f1e64a53ae" providerId="LiveId" clId="{A30F2213-6A2D-4BF5-86B2-1C23FF2F1DC8}" dt="2021-01-31T05:05:41.643" v="23" actId="20577"/>
        <pc:sldMkLst>
          <pc:docMk/>
          <pc:sldMk cId="2025405914" sldId="396"/>
        </pc:sldMkLst>
        <pc:spChg chg="mod">
          <ac:chgData name="Samson Christopher" userId="6a13b5f1e64a53ae" providerId="LiveId" clId="{A30F2213-6A2D-4BF5-86B2-1C23FF2F1DC8}" dt="2021-01-31T05:05:41.643" v="23" actId="20577"/>
          <ac:spMkLst>
            <pc:docMk/>
            <pc:sldMk cId="2025405914" sldId="396"/>
            <ac:spMk id="4" creationId="{BF869A33-BF57-4ECD-89CD-2B75A307F0E4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CB423-251A-4C65-815E-ACEFAC71BDFC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áPôWm</a:t>
            </a:r>
            <a:r>
              <a:rPr lang="en-IN" dirty="0"/>
              <a:t> AÕ úRY²u </a:t>
            </a:r>
            <a:r>
              <a:rPr lang="en-IN" dirty="0" err="1"/>
              <a:t>YôNvRXm</a:t>
            </a:r>
            <a:endParaRPr lang="en-IN" dirty="0"/>
          </a:p>
          <a:p>
            <a:r>
              <a:rPr lang="en-IN" dirty="0" err="1"/>
              <a:t>áPôWm</a:t>
            </a:r>
            <a:r>
              <a:rPr lang="en-IN" dirty="0"/>
              <a:t> AÕ </a:t>
            </a:r>
            <a:r>
              <a:rPr lang="en-IN" dirty="0" err="1"/>
              <a:t>úRY</a:t>
            </a:r>
            <a:r>
              <a:rPr lang="en-IN" dirty="0"/>
              <a:t> ©</a:t>
            </a:r>
            <a:r>
              <a:rPr lang="en-IN" dirty="0" err="1"/>
              <a:t>WNu</a:t>
            </a:r>
            <a:r>
              <a:rPr lang="en-IN" dirty="0"/>
              <a:t>]</a:t>
            </a:r>
            <a:r>
              <a:rPr lang="en-IN" dirty="0" err="1"/>
              <a:t>j§u</a:t>
            </a:r>
            <a:r>
              <a:rPr lang="en-IN" dirty="0"/>
              <a:t> ¨</a:t>
            </a:r>
            <a:r>
              <a:rPr lang="en-IN" dirty="0" err="1"/>
              <a:t>ZXôhPm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B0DBF-83B7-4A4F-BFAB-74D07C3478FC}"/>
              </a:ext>
            </a:extLst>
          </p:cNvPr>
          <p:cNvSpPr txBox="1"/>
          <p:nvPr/>
        </p:nvSpPr>
        <p:spPr>
          <a:xfrm>
            <a:off x="0" y="53915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OoLs</a:t>
            </a:r>
            <a:r>
              <a:rPr lang="en-IN" dirty="0"/>
              <a:t> </a:t>
            </a:r>
            <a:r>
              <a:rPr lang="en-IN" dirty="0" err="1"/>
              <a:t>GÝkÕ</a:t>
            </a:r>
            <a:r>
              <a:rPr lang="en-IN" dirty="0"/>
              <a:t> </a:t>
            </a:r>
            <a:r>
              <a:rPr lang="en-IN" dirty="0" err="1"/>
              <a:t>ùNpXhÓm</a:t>
            </a:r>
            <a:endParaRPr lang="en-IN" dirty="0"/>
          </a:p>
          <a:p>
            <a:r>
              <a:rPr lang="en-IN" dirty="0" err="1"/>
              <a:t>Ñ®úN`m</a:t>
            </a:r>
            <a:r>
              <a:rPr lang="en-IN" dirty="0"/>
              <a:t> </a:t>
            </a:r>
            <a:r>
              <a:rPr lang="en-IN" dirty="0" err="1"/>
              <a:t>A¡XjûR</a:t>
            </a:r>
            <a:r>
              <a:rPr lang="en-IN" dirty="0"/>
              <a:t> </a:t>
            </a:r>
            <a:r>
              <a:rPr lang="en-IN" dirty="0" err="1"/>
              <a:t>ùYpXhÓm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DF48F-E6A3-484B-BAD1-8C31A81C5BDF}"/>
              </a:ext>
            </a:extLst>
          </p:cNvPr>
          <p:cNvSpPr txBox="1"/>
          <p:nvPr/>
        </p:nvSpPr>
        <p:spPr>
          <a:xfrm>
            <a:off x="0" y="575362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ùTÚLhÓm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18022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C6C70-9CE6-4238-A7C6-9BF570524FF1}"/>
              </a:ext>
            </a:extLst>
          </p:cNvPr>
          <p:cNvSpPr txBox="1"/>
          <p:nvPr/>
        </p:nvSpPr>
        <p:spPr>
          <a:xfrm>
            <a:off x="0" y="540220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ûNùVe¡Ûm</a:t>
            </a:r>
            <a:r>
              <a:rPr lang="en-IN" dirty="0"/>
              <a:t> AÕ </a:t>
            </a:r>
            <a:r>
              <a:rPr lang="en-IN" dirty="0" err="1"/>
              <a:t>TW®Óm</a:t>
            </a:r>
            <a:r>
              <a:rPr lang="en-IN" dirty="0"/>
              <a:t> §</a:t>
            </a:r>
            <a:r>
              <a:rPr lang="en-IN" dirty="0" err="1"/>
              <a:t>ÚfNûT</a:t>
            </a:r>
            <a:r>
              <a:rPr lang="en-IN" dirty="0"/>
              <a:t> ¨û\</a:t>
            </a:r>
            <a:r>
              <a:rPr lang="en-IN" dirty="0" err="1"/>
              <a:t>úY</a:t>
            </a:r>
            <a:r>
              <a:rPr lang="en-IN" dirty="0"/>
              <a:t> </a:t>
            </a:r>
            <a:r>
              <a:rPr lang="en-IN" dirty="0" err="1"/>
              <a:t>ùTÚ¡Óm</a:t>
            </a:r>
            <a:r>
              <a:rPr lang="en-IN" dirty="0"/>
              <a:t> úRY²u _]</a:t>
            </a:r>
            <a:r>
              <a:rPr lang="en-IN" dirty="0" err="1"/>
              <a:t>jRôp</a:t>
            </a:r>
            <a:r>
              <a:rPr lang="en-IN" dirty="0"/>
              <a:t> ¨</a:t>
            </a:r>
            <a:r>
              <a:rPr lang="en-IN" dirty="0" err="1"/>
              <a:t>Wm©Óm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59858-A1AF-4FBA-9E57-22ECE4B3902D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ARu</a:t>
            </a:r>
            <a:r>
              <a:rPr lang="en-IN" dirty="0"/>
              <a:t> §</a:t>
            </a:r>
            <a:r>
              <a:rPr lang="en-IN" dirty="0" err="1"/>
              <a:t>ûWLs</a:t>
            </a:r>
            <a:r>
              <a:rPr lang="en-IN" dirty="0"/>
              <a:t> </a:t>
            </a:r>
            <a:r>
              <a:rPr lang="en-IN" dirty="0" err="1"/>
              <a:t>Cuàm</a:t>
            </a:r>
            <a:r>
              <a:rPr lang="en-IN" dirty="0"/>
              <a:t> ®¬</a:t>
            </a:r>
            <a:r>
              <a:rPr lang="en-IN" dirty="0" err="1"/>
              <a:t>VhÓm</a:t>
            </a:r>
            <a:endParaRPr lang="en-IN" dirty="0"/>
          </a:p>
          <a:p>
            <a:r>
              <a:rPr lang="en-IN" dirty="0" err="1"/>
              <a:t>ARu</a:t>
            </a:r>
            <a:r>
              <a:rPr lang="en-IN" dirty="0"/>
              <a:t> </a:t>
            </a:r>
            <a:r>
              <a:rPr lang="en-IN" dirty="0" err="1"/>
              <a:t>Øû</a:t>
            </a:r>
            <a:r>
              <a:rPr lang="en-IN" dirty="0"/>
              <a:t>]Ls </a:t>
            </a:r>
            <a:r>
              <a:rPr lang="en-IN" dirty="0" err="1"/>
              <a:t>BZm</a:t>
            </a:r>
            <a:r>
              <a:rPr lang="en-IN" dirty="0"/>
              <a:t> </a:t>
            </a:r>
            <a:r>
              <a:rPr lang="en-IN" dirty="0" err="1"/>
              <a:t>ùNpXhÓm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B1725-1294-41F6-A7DB-A9DF943822AF}"/>
              </a:ext>
            </a:extLst>
          </p:cNvPr>
          <p:cNvSpPr txBox="1"/>
          <p:nvPr/>
        </p:nvSpPr>
        <p:spPr>
          <a:xfrm>
            <a:off x="0" y="54021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ALuß</a:t>
            </a:r>
            <a:r>
              <a:rPr lang="en-IN" dirty="0"/>
              <a:t>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RûZdLhÓm</a:t>
            </a:r>
            <a:endParaRPr lang="en-IN" dirty="0"/>
          </a:p>
          <a:p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AeÏ</a:t>
            </a:r>
            <a:r>
              <a:rPr lang="en-IN" dirty="0"/>
              <a:t> </a:t>
            </a:r>
            <a:r>
              <a:rPr lang="en-IN" dirty="0" err="1"/>
              <a:t>JÕeLhÓm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257E1-6297-4124-9D33-AEAEDF8F44ED}"/>
              </a:ext>
            </a:extLst>
          </p:cNvPr>
          <p:cNvSpPr txBox="1"/>
          <p:nvPr/>
        </p:nvSpPr>
        <p:spPr>
          <a:xfrm>
            <a:off x="0" y="574299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YôàXL</a:t>
            </a:r>
            <a:r>
              <a:rPr lang="en-IN" dirty="0"/>
              <a:t> </a:t>
            </a:r>
            <a:r>
              <a:rPr lang="en-IN" dirty="0" err="1"/>
              <a:t>CWôwVm</a:t>
            </a:r>
            <a:r>
              <a:rPr lang="en-IN" dirty="0"/>
              <a:t> ®[</a:t>
            </a:r>
            <a:r>
              <a:rPr lang="en-IN" dirty="0" err="1"/>
              <a:t>eLhÓm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4D677-15C1-43AF-AA6A-6338EF64DD4A}"/>
              </a:ext>
            </a:extLst>
          </p:cNvPr>
          <p:cNvSpPr txBox="1"/>
          <p:nvPr/>
        </p:nvSpPr>
        <p:spPr>
          <a:xfrm>
            <a:off x="0" y="54016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LPXûX</a:t>
            </a:r>
            <a:r>
              <a:rPr lang="en-IN" dirty="0"/>
              <a:t> ¿</a:t>
            </a:r>
            <a:r>
              <a:rPr lang="en-IN" dirty="0" err="1"/>
              <a:t>Wôn</a:t>
            </a:r>
            <a:r>
              <a:rPr lang="en-IN" dirty="0"/>
              <a:t> </a:t>
            </a:r>
            <a:r>
              <a:rPr lang="en-IN" dirty="0" err="1"/>
              <a:t>ùTÚLhÓm</a:t>
            </a:r>
            <a:endParaRPr lang="en-IN" dirty="0"/>
          </a:p>
          <a:p>
            <a:r>
              <a:rPr lang="en-IN" dirty="0" err="1"/>
              <a:t>ÑPo</a:t>
            </a:r>
            <a:r>
              <a:rPr lang="en-IN" dirty="0"/>
              <a:t> ®</a:t>
            </a:r>
            <a:r>
              <a:rPr lang="en-IN" dirty="0" err="1"/>
              <a:t>Óm</a:t>
            </a:r>
            <a:r>
              <a:rPr lang="en-IN" dirty="0"/>
              <a:t> </a:t>
            </a:r>
            <a:r>
              <a:rPr lang="en-IN" dirty="0" err="1"/>
              <a:t>J°Vôn</a:t>
            </a:r>
            <a:r>
              <a:rPr lang="en-IN" dirty="0"/>
              <a:t> </a:t>
            </a:r>
            <a:r>
              <a:rPr lang="en-IN" dirty="0" err="1"/>
              <a:t>ÅNhÓm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69A33-BF57-4ECD-89CD-2B75A307F0E4}"/>
              </a:ext>
            </a:extLst>
          </p:cNvPr>
          <p:cNvSpPr txBox="1"/>
          <p:nvPr/>
        </p:nvSpPr>
        <p:spPr>
          <a:xfrm>
            <a:off x="0" y="54022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_</a:t>
            </a:r>
            <a:r>
              <a:rPr lang="en-IN" dirty="0" err="1"/>
              <a:t>ô§Ls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T¦VhÓm</a:t>
            </a:r>
            <a:endParaRPr lang="en-IN" dirty="0"/>
          </a:p>
          <a:p>
            <a:r>
              <a:rPr lang="en-IN" dirty="0" err="1"/>
              <a:t>Nj§Vm</a:t>
            </a:r>
            <a:r>
              <a:rPr lang="en-IN" dirty="0"/>
              <a:t> </a:t>
            </a:r>
            <a:r>
              <a:rPr lang="en-IN" dirty="0" err="1"/>
              <a:t>EXûL</a:t>
            </a:r>
            <a:r>
              <a:rPr lang="en-IN" dirty="0"/>
              <a:t> </a:t>
            </a:r>
            <a:r>
              <a:rPr lang="en-IN" dirty="0" err="1"/>
              <a:t>AûNdLhÓm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31877-B1AE-4324-98FC-83CBA11C3D99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NjÕYm</a:t>
            </a:r>
            <a:r>
              <a:rPr lang="en-IN" dirty="0"/>
              <a:t> </a:t>
            </a:r>
            <a:r>
              <a:rPr lang="en-IN" dirty="0" err="1"/>
              <a:t>AYoSôs</a:t>
            </a:r>
            <a:r>
              <a:rPr lang="en-IN" dirty="0"/>
              <a:t> </a:t>
            </a:r>
            <a:r>
              <a:rPr lang="en-IN" dirty="0" err="1"/>
              <a:t>A§WhÓm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5DFB-90BD-453A-A28C-0149EBE61CE1}"/>
              </a:ext>
            </a:extLst>
          </p:cNvPr>
          <p:cNvSpPr txBox="1"/>
          <p:nvPr/>
        </p:nvSpPr>
        <p:spPr>
          <a:xfrm>
            <a:off x="0" y="540164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ÑYôN</a:t>
            </a:r>
            <a:r>
              <a:rPr lang="en-IN" dirty="0"/>
              <a:t> </a:t>
            </a:r>
            <a:r>
              <a:rPr lang="en-IN" dirty="0" err="1"/>
              <a:t>ÏÓmTeLs</a:t>
            </a:r>
            <a:r>
              <a:rPr lang="en-IN" dirty="0"/>
              <a:t> </a:t>
            </a:r>
            <a:r>
              <a:rPr lang="en-IN" dirty="0" err="1"/>
              <a:t>TÛLhÓm</a:t>
            </a:r>
            <a:endParaRPr lang="en-IN" dirty="0"/>
          </a:p>
          <a:p>
            <a:r>
              <a:rPr lang="en-IN" dirty="0"/>
              <a:t>Rm </a:t>
            </a:r>
            <a:r>
              <a:rPr lang="en-IN" dirty="0" err="1"/>
              <a:t>ùNôkR</a:t>
            </a:r>
            <a:r>
              <a:rPr lang="en-IN" dirty="0"/>
              <a:t> _]</a:t>
            </a:r>
            <a:r>
              <a:rPr lang="en-IN" dirty="0" err="1"/>
              <a:t>jûR</a:t>
            </a:r>
            <a:r>
              <a:rPr lang="en-IN" dirty="0"/>
              <a:t> </a:t>
            </a:r>
            <a:r>
              <a:rPr lang="en-IN" dirty="0" err="1"/>
              <a:t>ÁhLhÓm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122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2021-03-21T13:12:55Z</dcterms:modified>
</cp:coreProperties>
</file>