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2" r:id="rId4"/>
    <p:sldId id="39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FD845-F426-4958-A0AB-D1BBFD598B76}"/>
              </a:ext>
            </a:extLst>
          </p:cNvPr>
          <p:cNvSpPr txBox="1"/>
          <p:nvPr/>
        </p:nvSpPr>
        <p:spPr>
          <a:xfrm>
            <a:off x="0" y="540219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ÚTôN</a:t>
            </a:r>
            <a:r>
              <a:rPr lang="en-IN" dirty="0"/>
              <a:t>]</a:t>
            </a:r>
            <a:r>
              <a:rPr lang="en-IN" dirty="0" err="1"/>
              <a:t>T§úV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ÚûTLs</a:t>
            </a:r>
            <a:r>
              <a:rPr lang="en-IN" dirty="0"/>
              <a:t> RW </a:t>
            </a:r>
            <a:r>
              <a:rPr lang="en-IN" dirty="0" err="1"/>
              <a:t>úYÔúU</a:t>
            </a:r>
            <a:endParaRPr lang="en-IN" dirty="0"/>
          </a:p>
          <a:p>
            <a:r>
              <a:rPr lang="en-IN" dirty="0" err="1"/>
              <a:t>HûZ«u</a:t>
            </a:r>
            <a:r>
              <a:rPr lang="en-IN" dirty="0"/>
              <a:t> ×</a:t>
            </a:r>
            <a:r>
              <a:rPr lang="en-IN" dirty="0" err="1"/>
              <a:t>LP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úU</a:t>
            </a:r>
            <a:r>
              <a:rPr lang="en-IN" dirty="0"/>
              <a:t> </a:t>
            </a:r>
            <a:r>
              <a:rPr lang="en-IN" dirty="0" err="1"/>
              <a:t>TdRoL°u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\®</a:t>
            </a:r>
            <a:r>
              <a:rPr lang="en-IN" dirty="0" err="1"/>
              <a:t>PúU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EEFE5-A419-4642-A4B5-0CA8547571E9}"/>
              </a:ext>
            </a:extLst>
          </p:cNvPr>
          <p:cNvSpPr txBox="1"/>
          <p:nvPr/>
        </p:nvSpPr>
        <p:spPr>
          <a:xfrm>
            <a:off x="0" y="537451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EkR²u </a:t>
            </a:r>
            <a:r>
              <a:rPr lang="en-IN" dirty="0" err="1"/>
              <a:t>TôRm</a:t>
            </a:r>
            <a:r>
              <a:rPr lang="en-IN" dirty="0"/>
              <a:t> </a:t>
            </a:r>
            <a:r>
              <a:rPr lang="en-IN" dirty="0" err="1"/>
              <a:t>T¦kRôp</a:t>
            </a:r>
            <a:r>
              <a:rPr lang="en-IN" dirty="0"/>
              <a:t> </a:t>
            </a:r>
            <a:r>
              <a:rPr lang="en-IN" dirty="0" err="1"/>
              <a:t>ØhLs</a:t>
            </a:r>
            <a:r>
              <a:rPr lang="en-IN" dirty="0"/>
              <a:t> </a:t>
            </a:r>
            <a:r>
              <a:rPr lang="en-IN" dirty="0" err="1"/>
              <a:t>áP</a:t>
            </a:r>
            <a:r>
              <a:rPr lang="en-IN" dirty="0"/>
              <a:t> </a:t>
            </a:r>
            <a:r>
              <a:rPr lang="en-IN" dirty="0" err="1"/>
              <a:t>éYôÏm</a:t>
            </a:r>
            <a:endParaRPr lang="en-IN" dirty="0"/>
          </a:p>
          <a:p>
            <a:r>
              <a:rPr lang="en-IN" dirty="0"/>
              <a:t>£</a:t>
            </a:r>
            <a:r>
              <a:rPr lang="en-IN" dirty="0" err="1"/>
              <a:t>eLj§u</a:t>
            </a:r>
            <a:r>
              <a:rPr lang="en-IN" dirty="0"/>
              <a:t> </a:t>
            </a:r>
            <a:r>
              <a:rPr lang="en-IN" dirty="0" err="1"/>
              <a:t>ùL©áP</a:t>
            </a:r>
            <a:r>
              <a:rPr lang="en-IN" dirty="0"/>
              <a:t> </a:t>
            </a:r>
            <a:r>
              <a:rPr lang="en-IN" dirty="0" err="1"/>
              <a:t>CuT</a:t>
            </a:r>
            <a:r>
              <a:rPr lang="en-IN" dirty="0"/>
              <a:t> </a:t>
            </a:r>
            <a:r>
              <a:rPr lang="en-IN" dirty="0" err="1"/>
              <a:t>ÅPôn</a:t>
            </a:r>
            <a:r>
              <a:rPr lang="en-IN" dirty="0"/>
              <a:t> </a:t>
            </a:r>
            <a:r>
              <a:rPr lang="en-IN" dirty="0" err="1"/>
              <a:t>Uô±Óm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91DEF-1D3B-45AE-B02D-79C08890BD72}"/>
              </a:ext>
            </a:extLst>
          </p:cNvPr>
          <p:cNvSpPr txBox="1"/>
          <p:nvPr/>
        </p:nvSpPr>
        <p:spPr>
          <a:xfrm>
            <a:off x="-1" y="5443869"/>
            <a:ext cx="12191999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100" dirty="0" err="1"/>
              <a:t>úYRjûR</a:t>
            </a:r>
            <a:r>
              <a:rPr lang="en-IN" sz="4100" dirty="0"/>
              <a:t> </a:t>
            </a:r>
            <a:r>
              <a:rPr lang="en-IN" sz="4100" dirty="0" err="1"/>
              <a:t>Sôm</a:t>
            </a:r>
            <a:r>
              <a:rPr lang="en-IN" sz="4100" dirty="0"/>
              <a:t> </a:t>
            </a:r>
            <a:r>
              <a:rPr lang="en-IN" sz="4100" dirty="0" err="1"/>
              <a:t>ÑUkRôp</a:t>
            </a:r>
            <a:r>
              <a:rPr lang="en-IN" sz="4100" dirty="0"/>
              <a:t> </a:t>
            </a:r>
            <a:r>
              <a:rPr lang="en-IN" sz="4100" dirty="0" err="1"/>
              <a:t>Nj§V</a:t>
            </a:r>
            <a:r>
              <a:rPr lang="en-IN" sz="4100" dirty="0"/>
              <a:t> </a:t>
            </a:r>
            <a:r>
              <a:rPr lang="en-IN" sz="4100" dirty="0" err="1"/>
              <a:t>úYRm</a:t>
            </a:r>
            <a:r>
              <a:rPr lang="en-IN" sz="4100" dirty="0"/>
              <a:t> </a:t>
            </a:r>
            <a:r>
              <a:rPr lang="en-IN" sz="4100" dirty="0" err="1"/>
              <a:t>SmûU</a:t>
            </a:r>
            <a:r>
              <a:rPr lang="en-IN" sz="4100" dirty="0"/>
              <a:t> </a:t>
            </a:r>
            <a:r>
              <a:rPr lang="en-IN" sz="4100" dirty="0" err="1"/>
              <a:t>ÑUdÏm</a:t>
            </a:r>
            <a:endParaRPr lang="en-IN" sz="4100" dirty="0"/>
          </a:p>
          <a:p>
            <a:r>
              <a:rPr lang="en-IN" sz="4100" dirty="0" err="1"/>
              <a:t>TôûRdÏ</a:t>
            </a:r>
            <a:r>
              <a:rPr lang="en-IN" sz="4100" dirty="0"/>
              <a:t> </a:t>
            </a:r>
            <a:r>
              <a:rPr lang="en-IN" sz="4100" dirty="0" err="1"/>
              <a:t>Y¯LôhÓm</a:t>
            </a:r>
            <a:r>
              <a:rPr lang="en-IN" sz="4100" dirty="0"/>
              <a:t> </a:t>
            </a:r>
            <a:r>
              <a:rPr lang="en-IN" sz="4100" dirty="0" err="1"/>
              <a:t>úNôRû</a:t>
            </a:r>
            <a:r>
              <a:rPr lang="en-IN" sz="4100" dirty="0"/>
              <a:t>]«p </a:t>
            </a:r>
            <a:r>
              <a:rPr lang="en-IN" sz="4100" dirty="0" err="1"/>
              <a:t>ù_Vm</a:t>
            </a:r>
            <a:r>
              <a:rPr lang="en-IN" sz="4100" dirty="0"/>
              <a:t> </a:t>
            </a:r>
            <a:r>
              <a:rPr lang="en-IN" sz="4100" dirty="0" err="1"/>
              <a:t>ùLôÓdÏm</a:t>
            </a:r>
            <a:endParaRPr lang="en-IN" sz="41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F8E56-4B70-4F1B-8ABF-53443ADDBEE3}"/>
              </a:ext>
            </a:extLst>
          </p:cNvPr>
          <p:cNvSpPr txBox="1"/>
          <p:nvPr/>
        </p:nvSpPr>
        <p:spPr>
          <a:xfrm>
            <a:off x="0" y="537451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NkúRô</a:t>
            </a:r>
            <a:r>
              <a:rPr lang="en-IN" dirty="0"/>
              <a:t>` ®</a:t>
            </a:r>
            <a:r>
              <a:rPr lang="en-IN" dirty="0" err="1"/>
              <a:t>iùQô°úV</a:t>
            </a:r>
            <a:r>
              <a:rPr lang="en-IN" dirty="0"/>
              <a:t> </a:t>
            </a:r>
            <a:r>
              <a:rPr lang="en-IN" dirty="0" err="1"/>
              <a:t>NôkRj§u</a:t>
            </a:r>
            <a:r>
              <a:rPr lang="en-IN" dirty="0"/>
              <a:t> </a:t>
            </a:r>
            <a:r>
              <a:rPr lang="en-IN" dirty="0" err="1"/>
              <a:t>ùNôì©úV</a:t>
            </a:r>
            <a:endParaRPr lang="en-IN" dirty="0"/>
          </a:p>
          <a:p>
            <a:r>
              <a:rPr lang="en-IN" dirty="0" err="1"/>
              <a:t>ùTôßûUdÏ</a:t>
            </a:r>
            <a:r>
              <a:rPr lang="en-IN" dirty="0"/>
              <a:t> </a:t>
            </a:r>
            <a:r>
              <a:rPr lang="en-IN" dirty="0" err="1"/>
              <a:t>A§T§úV</a:t>
            </a:r>
            <a:r>
              <a:rPr lang="en-IN" dirty="0"/>
              <a:t> </a:t>
            </a:r>
            <a:r>
              <a:rPr lang="en-IN" dirty="0" err="1"/>
              <a:t>AÚûU</a:t>
            </a:r>
            <a:r>
              <a:rPr lang="en-IN" dirty="0"/>
              <a:t> </a:t>
            </a:r>
            <a:r>
              <a:rPr lang="en-IN" dirty="0" err="1"/>
              <a:t>CWhNLúW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82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2021-03-21T13:17:10Z</dcterms:modified>
</cp:coreProperties>
</file>