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1" r:id="rId3"/>
    <p:sldId id="392" r:id="rId4"/>
    <p:sldId id="394" r:id="rId5"/>
    <p:sldId id="3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21-03-2021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76BB4-8E7E-4ADA-8DC9-0E6189E4CAD7}"/>
              </a:ext>
            </a:extLst>
          </p:cNvPr>
          <p:cNvSpPr txBox="1"/>
          <p:nvPr/>
        </p:nvSpPr>
        <p:spPr>
          <a:xfrm>
            <a:off x="0" y="538514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Y¯Ùm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Nj§Vm</a:t>
            </a:r>
            <a:r>
              <a:rPr lang="en-IN" dirty="0"/>
              <a:t> ¿</a:t>
            </a:r>
            <a:r>
              <a:rPr lang="en-IN" dirty="0" err="1"/>
              <a:t>úW</a:t>
            </a:r>
            <a:r>
              <a:rPr lang="en-IN" dirty="0"/>
              <a:t> </a:t>
            </a:r>
            <a:r>
              <a:rPr lang="en-IN" dirty="0" err="1"/>
              <a:t>ËYàm</a:t>
            </a:r>
            <a:r>
              <a:rPr lang="en-IN" dirty="0"/>
              <a:t> </a:t>
            </a:r>
            <a:r>
              <a:rPr lang="en-IN" dirty="0" err="1"/>
              <a:t>CúVÑúY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ùNnÕ</a:t>
            </a:r>
            <a:r>
              <a:rPr lang="en-IN" dirty="0"/>
              <a:t> </a:t>
            </a:r>
            <a:r>
              <a:rPr lang="en-IN" dirty="0" err="1"/>
              <a:t>Tô</a:t>
            </a:r>
            <a:r>
              <a:rPr lang="en-IN" dirty="0"/>
              <a:t>¥ </a:t>
            </a:r>
            <a:r>
              <a:rPr lang="en-IN" dirty="0" err="1"/>
              <a:t>úTôtßúYu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94624-4A27-4764-A3ED-9B9D789508CF}"/>
              </a:ext>
            </a:extLst>
          </p:cNvPr>
          <p:cNvSpPr txBox="1"/>
          <p:nvPr/>
        </p:nvSpPr>
        <p:spPr>
          <a:xfrm>
            <a:off x="-1" y="5402474"/>
            <a:ext cx="12191999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BWôRû</a:t>
            </a:r>
            <a:r>
              <a:rPr lang="en-IN" dirty="0"/>
              <a:t>]</a:t>
            </a:r>
          </a:p>
          <a:p>
            <a:r>
              <a:rPr lang="en-IN" dirty="0" err="1"/>
              <a:t>BWôRû</a:t>
            </a:r>
            <a:r>
              <a:rPr lang="en-IN" dirty="0"/>
              <a:t>] </a:t>
            </a:r>
            <a:r>
              <a:rPr lang="en-IN" dirty="0" err="1"/>
              <a:t>CúVÑúY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E25FF-D622-4620-82EC-0C604EAA21C3}"/>
              </a:ext>
            </a:extLst>
          </p:cNvPr>
          <p:cNvSpPr txBox="1"/>
          <p:nvPr/>
        </p:nvSpPr>
        <p:spPr>
          <a:xfrm>
            <a:off x="0" y="537675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ÏÚPo</a:t>
            </a:r>
            <a:r>
              <a:rPr lang="en-IN" dirty="0"/>
              <a:t> </a:t>
            </a:r>
            <a:r>
              <a:rPr lang="en-IN" dirty="0" err="1"/>
              <a:t>LiLû</a:t>
            </a:r>
            <a:r>
              <a:rPr lang="en-IN" dirty="0"/>
              <a:t>[ </a:t>
            </a:r>
            <a:r>
              <a:rPr lang="en-IN" dirty="0" err="1"/>
              <a:t>TôodLf</a:t>
            </a:r>
            <a:r>
              <a:rPr lang="en-IN" dirty="0"/>
              <a:t> </a:t>
            </a:r>
            <a:r>
              <a:rPr lang="en-IN" dirty="0" err="1"/>
              <a:t>ùNnRÕ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ùN®Po</a:t>
            </a:r>
            <a:r>
              <a:rPr lang="en-IN" dirty="0"/>
              <a:t> </a:t>
            </a:r>
            <a:r>
              <a:rPr lang="en-IN" dirty="0" err="1"/>
              <a:t>ùN®Ls</a:t>
            </a:r>
            <a:r>
              <a:rPr lang="en-IN" dirty="0"/>
              <a:t> </a:t>
            </a:r>
            <a:r>
              <a:rPr lang="en-IN" dirty="0" err="1"/>
              <a:t>úLhLf</a:t>
            </a:r>
            <a:r>
              <a:rPr lang="en-IN" dirty="0"/>
              <a:t> </a:t>
            </a:r>
            <a:r>
              <a:rPr lang="en-IN" dirty="0" err="1"/>
              <a:t>ùNnRÕ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9ED4B7-01D7-4382-B1BA-7FD434C0CB58}"/>
              </a:ext>
            </a:extLst>
          </p:cNvPr>
          <p:cNvSpPr txBox="1"/>
          <p:nvPr/>
        </p:nvSpPr>
        <p:spPr>
          <a:xfrm>
            <a:off x="0" y="537675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ÏxPúWô¡ûV</a:t>
            </a:r>
            <a:r>
              <a:rPr lang="en-IN" dirty="0"/>
              <a:t> </a:t>
            </a:r>
            <a:r>
              <a:rPr lang="en-IN" dirty="0" err="1"/>
              <a:t>ùNôvRm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U¬júRôûW</a:t>
            </a:r>
            <a:r>
              <a:rPr lang="en-IN" dirty="0"/>
              <a:t> </a:t>
            </a:r>
            <a:r>
              <a:rPr lang="en-IN" dirty="0" err="1"/>
              <a:t>GÝmTf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56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98F2A-5278-43B0-B5F6-3FECEB073C21}"/>
              </a:ext>
            </a:extLst>
          </p:cNvPr>
          <p:cNvSpPr txBox="1"/>
          <p:nvPr/>
        </p:nvSpPr>
        <p:spPr>
          <a:xfrm>
            <a:off x="0" y="5385142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TôY</a:t>
            </a:r>
            <a:r>
              <a:rPr lang="en-IN" dirty="0"/>
              <a:t> </a:t>
            </a:r>
            <a:r>
              <a:rPr lang="en-IN" dirty="0" err="1"/>
              <a:t>NôTm</a:t>
            </a:r>
            <a:r>
              <a:rPr lang="en-IN" dirty="0"/>
              <a:t> ¿</a:t>
            </a:r>
            <a:r>
              <a:rPr lang="en-IN" dirty="0" err="1"/>
              <a:t>eLf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  <a:p>
            <a:r>
              <a:rPr lang="en-IN" dirty="0" err="1"/>
              <a:t>LYûX</a:t>
            </a:r>
            <a:r>
              <a:rPr lang="en-IN" dirty="0"/>
              <a:t> </a:t>
            </a:r>
            <a:r>
              <a:rPr lang="en-IN" dirty="0" err="1"/>
              <a:t>LxPm</a:t>
            </a:r>
            <a:r>
              <a:rPr lang="en-IN" dirty="0"/>
              <a:t> ¿</a:t>
            </a:r>
            <a:r>
              <a:rPr lang="en-IN" dirty="0" err="1"/>
              <a:t>eLf</a:t>
            </a:r>
            <a:r>
              <a:rPr lang="en-IN" dirty="0"/>
              <a:t> </a:t>
            </a:r>
            <a:r>
              <a:rPr lang="en-IN" dirty="0" err="1"/>
              <a:t>ùNnRYo</a:t>
            </a:r>
            <a:r>
              <a:rPr lang="en-IN" dirty="0"/>
              <a:t> ¿</a:t>
            </a:r>
            <a:r>
              <a:rPr lang="en-IN" dirty="0" err="1"/>
              <a:t>oRô</a:t>
            </a:r>
            <a:r>
              <a:rPr lang="en-IN" dirty="0"/>
              <a:t>]</a:t>
            </a:r>
            <a:r>
              <a:rPr lang="en-IN" dirty="0" err="1"/>
              <a:t>nVô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540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</TotalTime>
  <Words>83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Samson Christopher</cp:lastModifiedBy>
  <cp:revision>64</cp:revision>
  <dcterms:created xsi:type="dcterms:W3CDTF">2019-11-02T16:27:41Z</dcterms:created>
  <dcterms:modified xsi:type="dcterms:W3CDTF">2021-03-21T13:20:56Z</dcterms:modified>
</cp:coreProperties>
</file>