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34A86-7960-4AC0-B759-FA96F99CB28C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BWô§dL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2588-018F-461C-B369-768830177D89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úRûY</a:t>
            </a:r>
            <a:endParaRPr lang="en-IN" dirty="0"/>
          </a:p>
          <a:p>
            <a:r>
              <a:rPr lang="en-IN" dirty="0" err="1"/>
              <a:t>GuúUúX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- </a:t>
            </a:r>
            <a:r>
              <a:rPr lang="en-IN" dirty="0" err="1"/>
              <a:t>ClúTô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874D-AD6C-4409-9287-25F51A5F44C9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BXVj§p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U¡ûU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jRÕ</a:t>
            </a:r>
            <a:r>
              <a:rPr lang="en-IN" dirty="0"/>
              <a:t> </a:t>
            </a:r>
            <a:r>
              <a:rPr lang="en-IN" dirty="0" err="1"/>
              <a:t>úTôXúY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06B45-11DE-4B1E-B6C0-CAB894F7E5C4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Wl©ÓúU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0A2DD-04A4-44C1-B256-A4EC56D40E85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ùTkùRúLôvúR</a:t>
            </a:r>
            <a:r>
              <a:rPr lang="en-IN" dirty="0"/>
              <a:t> </a:t>
            </a:r>
            <a:r>
              <a:rPr lang="en-IN" dirty="0" err="1"/>
              <a:t>SôhL°u</a:t>
            </a:r>
            <a:r>
              <a:rPr lang="en-IN" dirty="0"/>
              <a:t> </a:t>
            </a:r>
            <a:r>
              <a:rPr lang="en-IN" dirty="0" err="1"/>
              <a:t>AàTYeLs</a:t>
            </a:r>
            <a:endParaRPr lang="en-IN" dirty="0"/>
          </a:p>
          <a:p>
            <a:r>
              <a:rPr lang="nl-NL" dirty="0"/>
              <a:t>Cuß GeLs ÁÕ C\eLhÓúU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D6D4F-6062-45E2-91E7-51A87DC8B969}"/>
              </a:ext>
            </a:extLst>
          </p:cNvPr>
          <p:cNvSpPr txBox="1"/>
          <p:nvPr/>
        </p:nvSpPr>
        <p:spPr>
          <a:xfrm>
            <a:off x="0" y="575362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C\</a:t>
            </a:r>
            <a:r>
              <a:rPr lang="en-IN" dirty="0" err="1"/>
              <a:t>eLhÓúU</a:t>
            </a:r>
            <a:r>
              <a:rPr lang="en-IN" dirty="0"/>
              <a:t> Gu²p C\</a:t>
            </a:r>
            <a:r>
              <a:rPr lang="en-IN" dirty="0" err="1"/>
              <a:t>eLhÓúU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466E1-E570-4426-863D-D932ADF08C48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¾odLR¬N]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ùNôpXhÓúU</a:t>
            </a:r>
            <a:endParaRPr lang="en-IN" dirty="0"/>
          </a:p>
          <a:p>
            <a:r>
              <a:rPr lang="da-DK" dirty="0"/>
              <a:t>At×ReLs ùNnÕ U¡ZhÓúU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42978-3FA6-4E52-ADAF-351FFBA7F91D}"/>
              </a:ext>
            </a:extLst>
          </p:cNvPr>
          <p:cNvSpPr txBox="1"/>
          <p:nvPr/>
        </p:nvSpPr>
        <p:spPr>
          <a:xfrm>
            <a:off x="0" y="57004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U¡ZhÓúU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U¡ZhÓúU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2021-03-21T13:21:56Z</dcterms:modified>
</cp:coreProperties>
</file>