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948AC-B52C-4959-A3FF-2ABF50F5930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GÝl×Rp</a:t>
            </a:r>
            <a:r>
              <a:rPr lang="en-IN" dirty="0"/>
              <a:t> Gu </a:t>
            </a:r>
            <a:r>
              <a:rPr lang="en-IN" dirty="0" err="1"/>
              <a:t>úRNj§úX</a:t>
            </a:r>
            <a:r>
              <a:rPr lang="en-IN" dirty="0"/>
              <a:t> (</a:t>
            </a:r>
            <a:r>
              <a:rPr lang="en-IN" dirty="0" err="1"/>
              <a:t>Ck§Vô®p</a:t>
            </a:r>
            <a:r>
              <a:rPr lang="en-IN" dirty="0"/>
              <a:t>)</a:t>
            </a:r>
          </a:p>
          <a:p>
            <a:r>
              <a:rPr lang="en-IN" dirty="0"/>
              <a:t>Gu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LôQúYiÓm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E9054-E6E5-43E8-ADE9-BE64284EAB81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vúRYôuLs</a:t>
            </a:r>
            <a:r>
              <a:rPr lang="en-IN" dirty="0"/>
              <a:t> </a:t>
            </a:r>
            <a:r>
              <a:rPr lang="en-IN" dirty="0" err="1"/>
              <a:t>GÝmTÔúU</a:t>
            </a:r>
            <a:endParaRPr lang="en-IN" dirty="0"/>
          </a:p>
          <a:p>
            <a:r>
              <a:rPr lang="en-IN" dirty="0" err="1"/>
              <a:t>úRYàdLôn</a:t>
            </a:r>
            <a:r>
              <a:rPr lang="en-IN" dirty="0"/>
              <a:t> ¨</a:t>
            </a:r>
            <a:r>
              <a:rPr lang="en-IN" dirty="0" err="1"/>
              <a:t>tLÔúU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D2B02-217A-477F-8DC1-9C137C4B94E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LRß¡ú</a:t>
            </a:r>
            <a:r>
              <a:rPr lang="en-IN" dirty="0"/>
              <a:t>\u</a:t>
            </a:r>
          </a:p>
          <a:p>
            <a:r>
              <a:rPr lang="pl-PL" dirty="0"/>
              <a:t>úRNj§u úUp U]ªWeÏm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07BAC-A591-4697-9368-C8E4C481A1C5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NûTLù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çnûUVô</a:t>
            </a:r>
            <a:r>
              <a:rPr lang="en-IN" dirty="0"/>
              <a:t>¡</a:t>
            </a:r>
          </a:p>
          <a:p>
            <a:r>
              <a:rPr lang="en-IN" dirty="0" err="1"/>
              <a:t>Nôh£VôL</a:t>
            </a:r>
            <a:r>
              <a:rPr lang="en-IN" dirty="0"/>
              <a:t> </a:t>
            </a:r>
            <a:r>
              <a:rPr lang="en-IN" dirty="0" err="1"/>
              <a:t>YôZÔúU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8E3C3-5999-4DB6-BCC6-B00194F4563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ùRÚ</a:t>
            </a:r>
            <a:r>
              <a:rPr lang="en-IN" dirty="0"/>
              <a:t> </a:t>
            </a:r>
            <a:r>
              <a:rPr lang="en-IN" dirty="0" err="1"/>
              <a:t>ùRÚYôn</a:t>
            </a:r>
            <a:r>
              <a:rPr lang="en-IN" dirty="0"/>
              <a:t> Gu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ØZeLÔúU</a:t>
            </a:r>
            <a:r>
              <a:rPr lang="en-IN" dirty="0"/>
              <a:t> </a:t>
            </a:r>
            <a:r>
              <a:rPr lang="en-IN" dirty="0" err="1"/>
              <a:t>ØZeLÔúU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13A1A-7174-412B-BB30-F01ADEFC38EB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UdLs</a:t>
            </a:r>
            <a:r>
              <a:rPr lang="en-IN" dirty="0"/>
              <a:t> £</a:t>
            </a:r>
            <a:r>
              <a:rPr lang="en-IN" dirty="0" err="1"/>
              <a:t>ÛûYûVj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</a:t>
            </a:r>
          </a:p>
          <a:p>
            <a:r>
              <a:rPr lang="en-IN" dirty="0"/>
              <a:t>K¥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B72CB-5CB8-4C01-8643-3F4CD5CF4B0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JÚU]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NûTLù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en-IN" dirty="0" err="1"/>
              <a:t>Jußá</a:t>
            </a:r>
            <a:r>
              <a:rPr lang="en-IN" dirty="0"/>
              <a:t>¥ ù_©</a:t>
            </a:r>
            <a:r>
              <a:rPr lang="en-IN" dirty="0" err="1"/>
              <a:t>dLÔúU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330A2-F687-4887-8790-E9FB9977A12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NûT</a:t>
            </a:r>
            <a:r>
              <a:rPr lang="en-IN" dirty="0"/>
              <a:t> </a:t>
            </a:r>
            <a:r>
              <a:rPr lang="en-IN" dirty="0" err="1"/>
              <a:t>A§NVeLs</a:t>
            </a:r>
            <a:endParaRPr lang="en-IN" dirty="0"/>
          </a:p>
          <a:p>
            <a:r>
              <a:rPr lang="en-IN" dirty="0"/>
              <a:t>Au\</a:t>
            </a:r>
            <a:r>
              <a:rPr lang="en-IN" dirty="0" err="1"/>
              <a:t>ôPm</a:t>
            </a:r>
            <a:r>
              <a:rPr lang="en-IN" dirty="0"/>
              <a:t> </a:t>
            </a:r>
            <a:r>
              <a:rPr lang="en-IN" dirty="0" err="1"/>
              <a:t>SPdLÔúU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2408E-56D0-4CA1-8D02-8B324BE8647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GÝmTÔúU</a:t>
            </a:r>
            <a:endParaRPr lang="en-IN" dirty="0"/>
          </a:p>
          <a:p>
            <a:r>
              <a:rPr lang="en-IN" dirty="0" err="1"/>
              <a:t>ÕWjRÔúU</a:t>
            </a:r>
            <a:r>
              <a:rPr lang="en-IN" dirty="0"/>
              <a:t> G§¬</a:t>
            </a:r>
            <a:r>
              <a:rPr lang="en-IN" dirty="0" err="1"/>
              <a:t>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8C4A8-D7A9-4425-A603-76ABD84C1C88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úUôúNdLs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®¬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/>
              <a:t>_]</a:t>
            </a:r>
            <a:r>
              <a:rPr lang="en-IN" dirty="0" err="1"/>
              <a:t>eLÞdLôn</a:t>
            </a:r>
            <a:r>
              <a:rPr lang="en-IN" dirty="0"/>
              <a:t> LR\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2021-02-01T08:25:39Z</dcterms:modified>
</cp:coreProperties>
</file>