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85667-2484-4984-8915-93F361F7FC0B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ùSÚlTôn</a:t>
            </a:r>
            <a:r>
              <a:rPr lang="en-IN" dirty="0"/>
              <a:t> C\e¡ </a:t>
            </a:r>
            <a:r>
              <a:rPr lang="en-IN" dirty="0" err="1"/>
              <a:t>YôÚm</a:t>
            </a:r>
            <a:endParaRPr lang="en-IN" dirty="0"/>
          </a:p>
          <a:p>
            <a:r>
              <a:rPr lang="es-ES" dirty="0" err="1"/>
              <a:t>A©ú`Lm</a:t>
            </a:r>
            <a:r>
              <a:rPr lang="es-ES" dirty="0"/>
              <a:t> </a:t>
            </a:r>
            <a:r>
              <a:rPr lang="es-ES" dirty="0" err="1"/>
              <a:t>RkÕ</a:t>
            </a:r>
            <a:r>
              <a:rPr lang="es-ES" dirty="0"/>
              <a:t> </a:t>
            </a:r>
            <a:r>
              <a:rPr lang="es-ES" dirty="0" err="1"/>
              <a:t>Y¯SPjÕm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EE4B7-ABA2-4B0C-8F85-57EFE7FDA73C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CWÜ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ùSÚl×j</a:t>
            </a:r>
            <a:r>
              <a:rPr lang="en-IN" dirty="0"/>
              <a:t> </a:t>
            </a:r>
            <a:r>
              <a:rPr lang="en-IN" dirty="0" err="1"/>
              <a:t>çQôn</a:t>
            </a:r>
            <a:endParaRPr lang="en-IN" dirty="0"/>
          </a:p>
          <a:p>
            <a:r>
              <a:rPr lang="en-IN" dirty="0" err="1"/>
              <a:t>CvWúYp</a:t>
            </a:r>
            <a:r>
              <a:rPr lang="en-IN" dirty="0"/>
              <a:t> _]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SPj§ÉúW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094E1-CE53-47C4-8AC7-C1A0830EFEE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CÚiP</a:t>
            </a:r>
            <a:r>
              <a:rPr lang="en-IN" dirty="0"/>
              <a:t> </a:t>
            </a:r>
            <a:r>
              <a:rPr lang="en-IN" dirty="0" err="1"/>
              <a:t>EXLj§p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ùNn§P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¨</a:t>
            </a:r>
            <a:r>
              <a:rPr lang="en-IN" dirty="0" err="1"/>
              <a:t>Wl×m</a:t>
            </a:r>
            <a:r>
              <a:rPr lang="en-IN" dirty="0"/>
              <a:t>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1F4A0-9077-4104-A0A0-0D1FE8E30BE5}"/>
              </a:ext>
            </a:extLst>
          </p:cNvPr>
          <p:cNvSpPr txBox="1"/>
          <p:nvPr/>
        </p:nvSpPr>
        <p:spPr>
          <a:xfrm>
            <a:off x="-1" y="540191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ØhùN</a:t>
            </a:r>
            <a:r>
              <a:rPr lang="en-IN" dirty="0"/>
              <a:t>¥ </a:t>
            </a:r>
            <a:r>
              <a:rPr lang="en-IN" dirty="0" err="1"/>
              <a:t>SÓúY</a:t>
            </a:r>
            <a:r>
              <a:rPr lang="en-IN" dirty="0"/>
              <a:t> </a:t>
            </a:r>
            <a:r>
              <a:rPr lang="en-IN" dirty="0" err="1"/>
              <a:t>úRôu±ÉúW</a:t>
            </a:r>
            <a:endParaRPr lang="en-IN" dirty="0"/>
          </a:p>
          <a:p>
            <a:r>
              <a:rPr lang="en-IN" dirty="0" err="1"/>
              <a:t>úUôúNûV</a:t>
            </a:r>
            <a:r>
              <a:rPr lang="en-IN" dirty="0"/>
              <a:t> </a:t>
            </a:r>
            <a:r>
              <a:rPr lang="en-IN" dirty="0" err="1"/>
              <a:t>AûZjÕl</a:t>
            </a:r>
            <a:r>
              <a:rPr lang="en-IN" dirty="0"/>
              <a:t> </a:t>
            </a:r>
            <a:r>
              <a:rPr lang="en-IN" dirty="0" err="1"/>
              <a:t>úT£ÉúW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E09A3-5B84-42C3-AAAC-72C201EC079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G¡lÕ</a:t>
            </a:r>
            <a:r>
              <a:rPr lang="en-IN" dirty="0"/>
              <a:t> </a:t>
            </a:r>
            <a:r>
              <a:rPr lang="en-IN" dirty="0" err="1"/>
              <a:t>úRNjÕdÏ</a:t>
            </a:r>
            <a:r>
              <a:rPr lang="en-IN" dirty="0"/>
              <a:t> </a:t>
            </a:r>
            <a:r>
              <a:rPr lang="en-IN" dirty="0" err="1"/>
              <a:t>áh¥f</a:t>
            </a:r>
            <a:r>
              <a:rPr lang="en-IN" dirty="0"/>
              <a:t> </a:t>
            </a:r>
            <a:r>
              <a:rPr lang="en-IN" dirty="0" err="1"/>
              <a:t>ùNuÈúW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¨</a:t>
            </a:r>
            <a:r>
              <a:rPr lang="en-IN" dirty="0" err="1"/>
              <a:t>Wl</a:t>
            </a:r>
            <a:r>
              <a:rPr lang="en-IN" dirty="0"/>
              <a:t>© </a:t>
            </a:r>
            <a:r>
              <a:rPr lang="en-IN" dirty="0" err="1"/>
              <a:t>TVuTÓjÕm</a:t>
            </a:r>
            <a:r>
              <a:rPr lang="en-IN" dirty="0"/>
              <a:t> - </a:t>
            </a:r>
            <a:r>
              <a:rPr lang="en-IN" dirty="0" err="1"/>
              <a:t>Cuß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D97C-B9EA-42E0-9A0C-CAE5C7F559BC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ù_Tj§tÏ</a:t>
            </a:r>
            <a:r>
              <a:rPr lang="en-IN" dirty="0"/>
              <a:t> </a:t>
            </a:r>
            <a:r>
              <a:rPr lang="en-IN" dirty="0" err="1"/>
              <a:t>T§p</a:t>
            </a:r>
            <a:r>
              <a:rPr lang="en-IN" dirty="0"/>
              <a:t> Rk¾úW</a:t>
            </a:r>
          </a:p>
          <a:p>
            <a:r>
              <a:rPr lang="pt-BR" dirty="0"/>
              <a:t>C\e¡ Yk¾o Ad¡²Vôn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95C3-303E-41CB-9599-AE6416F14AD6}"/>
              </a:ext>
            </a:extLst>
          </p:cNvPr>
          <p:cNvSpPr txBox="1"/>
          <p:nvPr/>
        </p:nvSpPr>
        <p:spPr>
          <a:xfrm>
            <a:off x="10634" y="5402471"/>
            <a:ext cx="121813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ÑhùP¬j¾úW</a:t>
            </a:r>
          </a:p>
          <a:p>
            <a:r>
              <a:rPr lang="nl-NL" dirty="0"/>
              <a:t>GeL°u Ït\eLû[ G¬jÕ®Óm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AFF8-E36A-4140-9738-EFB274DCDC1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HNôVô</a:t>
            </a:r>
            <a:r>
              <a:rPr lang="en-IN" dirty="0"/>
              <a:t> </a:t>
            </a:r>
            <a:r>
              <a:rPr lang="en-IN" dirty="0" err="1"/>
              <a:t>SôûYj</a:t>
            </a:r>
            <a:r>
              <a:rPr lang="en-IN" dirty="0"/>
              <a:t> </a:t>
            </a:r>
            <a:r>
              <a:rPr lang="en-IN" dirty="0" err="1"/>
              <a:t>ùRôhPÕúTôX</a:t>
            </a:r>
            <a:endParaRPr lang="en-IN" dirty="0"/>
          </a:p>
          <a:p>
            <a:r>
              <a:rPr lang="en-IN" dirty="0" err="1"/>
              <a:t>GeL°u</a:t>
            </a:r>
            <a:r>
              <a:rPr lang="en-IN" dirty="0"/>
              <a:t> </a:t>
            </a:r>
            <a:r>
              <a:rPr lang="en-IN" dirty="0" err="1"/>
              <a:t>SôûY</a:t>
            </a:r>
            <a:r>
              <a:rPr lang="en-IN" dirty="0"/>
              <a:t> </a:t>
            </a:r>
            <a:r>
              <a:rPr lang="en-IN" dirty="0" err="1"/>
              <a:t>ùRôhPÚÞm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63E54-ACF9-4B19-9513-8315A6B6D948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Aàl×úYu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ùNôuÉúW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Aàl×m</a:t>
            </a:r>
            <a:r>
              <a:rPr lang="en-IN" dirty="0"/>
              <a:t> </a:t>
            </a:r>
            <a:r>
              <a:rPr lang="en-IN" dirty="0" err="1"/>
              <a:t>úRNj§tÏ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B5AF3-1236-483F-AE4B-112B76FF7A49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UVUô</a:t>
            </a:r>
            <a:r>
              <a:rPr lang="en-IN" dirty="0"/>
              <a:t>] </a:t>
            </a:r>
            <a:r>
              <a:rPr lang="en-IN" dirty="0" err="1"/>
              <a:t>SôÜL</a:t>
            </a:r>
            <a:r>
              <a:rPr lang="en-IN" dirty="0"/>
              <a:t>[</a:t>
            </a:r>
            <a:r>
              <a:rPr lang="en-IN" dirty="0" err="1"/>
              <a:t>ôL</a:t>
            </a:r>
            <a:endParaRPr lang="en-IN" dirty="0"/>
          </a:p>
          <a:p>
            <a:r>
              <a:rPr lang="en-IN" dirty="0" err="1"/>
              <a:t>AlúTôvRXo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C\e¡ Yk¾úW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7FF1B-6DF3-4FE5-8247-8203E7231CB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Ak¨V</a:t>
            </a:r>
            <a:r>
              <a:rPr lang="en-IN" dirty="0"/>
              <a:t> </a:t>
            </a:r>
            <a:r>
              <a:rPr lang="en-IN" dirty="0" err="1"/>
              <a:t>ùUô¯ûV</a:t>
            </a:r>
            <a:r>
              <a:rPr lang="en-IN" dirty="0"/>
              <a:t> </a:t>
            </a:r>
            <a:r>
              <a:rPr lang="en-IN" dirty="0" err="1"/>
              <a:t>úTN</a:t>
            </a:r>
            <a:r>
              <a:rPr lang="en-IN" dirty="0"/>
              <a:t> ûYj¾úW</a:t>
            </a:r>
          </a:p>
          <a:p>
            <a:r>
              <a:rPr lang="pl-PL" dirty="0"/>
              <a:t>B®«u YWeL[ôp ¨Wl©ÉúW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184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2021-02-01T08:33:30Z</dcterms:modified>
</cp:coreProperties>
</file>