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8F77-ADE6-4F99-B7A4-DD0104FF81CB}"/>
              </a:ext>
            </a:extLst>
          </p:cNvPr>
          <p:cNvSpPr txBox="1"/>
          <p:nvPr/>
        </p:nvSpPr>
        <p:spPr>
          <a:xfrm>
            <a:off x="0" y="575306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925F9-2A50-4C00-BD8C-CBAD1C75A87E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</a:t>
            </a:r>
            <a:r>
              <a:rPr lang="en-IN" dirty="0" err="1"/>
              <a:t>Uô</a:t>
            </a:r>
            <a:r>
              <a:rPr lang="en-IN" dirty="0"/>
              <a:t>]</a:t>
            </a:r>
            <a:r>
              <a:rPr lang="en-IN" dirty="0" err="1"/>
              <a:t>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01A7B-C69F-420F-A2D5-75CDD19EEB6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©¬®û]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©[ÜLs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FDDB9-DEAB-4968-BEF7-A946C2F3186E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Jl×WYôd¡Óm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/>
              <a:t>JÚU]</a:t>
            </a:r>
            <a:r>
              <a:rPr lang="en-IN" dirty="0" err="1"/>
              <a:t>Uôd¡Óm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DE1A-7CE2-4650-886F-78FFEAF028A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LôÚiV</a:t>
            </a:r>
            <a:r>
              <a:rPr lang="en-IN" dirty="0"/>
              <a:t> úRY²u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AA91C-19F3-4AC3-855E-425AAC48A18F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ÕWj§Óm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A3A9-DE4E-4C0D-AAFE-881846260458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A§LôWm</a:t>
            </a:r>
            <a:r>
              <a:rPr lang="en-IN" dirty="0"/>
              <a:t>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B1086-22B9-4B30-B75A-3B76FBF55966}"/>
              </a:ext>
            </a:extLst>
          </p:cNvPr>
          <p:cNvSpPr txBox="1"/>
          <p:nvPr/>
        </p:nvSpPr>
        <p:spPr>
          <a:xfrm>
            <a:off x="0" y="53912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úTôd¡Óm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T¬ÑjRUôd¡Óm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7CCE3-CAF2-48AC-8ABB-B4330D7BEF6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NôTeLû</a:t>
            </a:r>
            <a:r>
              <a:rPr lang="en-IN" dirty="0"/>
              <a:t>[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Rk§Óm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- </a:t>
            </a:r>
            <a:r>
              <a:rPr lang="en-IN" dirty="0" err="1"/>
              <a:t>SUdÏ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957A5-157D-48E7-B8BD-02942CC4E07F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RÚ¡u</a:t>
            </a:r>
            <a:r>
              <a:rPr lang="en-IN" dirty="0"/>
              <a:t>\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543AB-A1D8-41EA-8379-1FF52B7B66DE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]m ¿</a:t>
            </a:r>
            <a:r>
              <a:rPr lang="en-IN" dirty="0" err="1"/>
              <a:t>d¡Óm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ùTXYô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Uôt±Óm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9FE32-1B5D-49AF-8793-39C8CD25EC65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SUdLôn</a:t>
            </a:r>
            <a:r>
              <a:rPr lang="en-IN" dirty="0"/>
              <a:t> </a:t>
            </a:r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TôÕLôdÏm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213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2021-03-21T13:24:59Z</dcterms:modified>
</cp:coreProperties>
</file>