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0E728BD-0A5D-4588-A1DE-E3B78AB3C853}"/>
    <pc:docChg chg="undo custSel modSld">
      <pc:chgData name="Samson Christopher" userId="6a13b5f1e64a53ae" providerId="LiveId" clId="{30E728BD-0A5D-4588-A1DE-E3B78AB3C853}" dt="2021-03-21T13:25:37.348" v="24" actId="20577"/>
      <pc:docMkLst>
        <pc:docMk/>
      </pc:docMkLst>
      <pc:sldChg chg="modSp mod">
        <pc:chgData name="Samson Christopher" userId="6a13b5f1e64a53ae" providerId="LiveId" clId="{30E728BD-0A5D-4588-A1DE-E3B78AB3C853}" dt="2021-03-21T13:25:37.348" v="24" actId="20577"/>
        <pc:sldMkLst>
          <pc:docMk/>
          <pc:sldMk cId="1777894342" sldId="389"/>
        </pc:sldMkLst>
        <pc:spChg chg="mod">
          <ac:chgData name="Samson Christopher" userId="6a13b5f1e64a53ae" providerId="LiveId" clId="{30E728BD-0A5D-4588-A1DE-E3B78AB3C853}" dt="2021-03-21T13:25:37.348" v="24" actId="20577"/>
          <ac:spMkLst>
            <pc:docMk/>
            <pc:sldMk cId="1777894342" sldId="389"/>
            <ac:spMk id="4" creationId="{24C02EF1-5D9F-46BC-B423-B98C134CF0CE}"/>
          </ac:spMkLst>
        </pc:spChg>
      </pc:sldChg>
      <pc:sldChg chg="addSp delSp modSp mod">
        <pc:chgData name="Samson Christopher" userId="6a13b5f1e64a53ae" providerId="LiveId" clId="{30E728BD-0A5D-4588-A1DE-E3B78AB3C853}" dt="2021-03-21T13:25:34.935" v="22" actId="20577"/>
        <pc:sldMkLst>
          <pc:docMk/>
          <pc:sldMk cId="850099564" sldId="390"/>
        </pc:sldMkLst>
        <pc:spChg chg="add del mod">
          <ac:chgData name="Samson Christopher" userId="6a13b5f1e64a53ae" providerId="LiveId" clId="{30E728BD-0A5D-4588-A1DE-E3B78AB3C853}" dt="2021-03-21T13:25:34.935" v="22" actId="20577"/>
          <ac:spMkLst>
            <pc:docMk/>
            <pc:sldMk cId="850099564" sldId="390"/>
            <ac:spMk id="4" creationId="{C4756BEE-E697-465E-814B-82E8261A98EB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2EF1-5D9F-46BC-B423-B98C134CF0CE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</a:t>
            </a:r>
            <a:r>
              <a:rPr lang="en-IN" dirty="0"/>
              <a:t>[m </a:t>
            </a:r>
            <a:r>
              <a:rPr lang="en-IN" dirty="0" err="1"/>
              <a:t>F§ÓúYôm</a:t>
            </a:r>
            <a:endParaRPr lang="en-IN" dirty="0"/>
          </a:p>
          <a:p>
            <a:r>
              <a:rPr lang="en-IN" dirty="0" err="1"/>
              <a:t>G¬úLôûY</a:t>
            </a:r>
            <a:r>
              <a:rPr lang="en-IN" dirty="0"/>
              <a:t> </a:t>
            </a:r>
            <a:r>
              <a:rPr lang="en-IN" dirty="0" err="1"/>
              <a:t>RLoj§ÓúYôm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E7B2F-BAAF-459A-BBA6-6E09A83347E0}"/>
              </a:ext>
            </a:extLst>
          </p:cNvPr>
          <p:cNvSpPr txBox="1"/>
          <p:nvPr/>
        </p:nvSpPr>
        <p:spPr>
          <a:xfrm>
            <a:off x="0" y="54024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LÝÏúTôX</a:t>
            </a:r>
            <a:r>
              <a:rPr lang="en-IN" dirty="0"/>
              <a:t> </a:t>
            </a:r>
            <a:r>
              <a:rPr lang="en-IN" dirty="0" err="1"/>
              <a:t>ùTX</a:t>
            </a:r>
            <a:r>
              <a:rPr lang="en-IN" dirty="0"/>
              <a:t>]</a:t>
            </a:r>
            <a:r>
              <a:rPr lang="en-IN" dirty="0" err="1"/>
              <a:t>ûPkÕ</a:t>
            </a:r>
            <a:endParaRPr lang="en-IN" dirty="0"/>
          </a:p>
          <a:p>
            <a:r>
              <a:rPr lang="en-IN" dirty="0" err="1"/>
              <a:t>LojRÚdLôn</a:t>
            </a:r>
            <a:r>
              <a:rPr lang="en-IN" dirty="0"/>
              <a:t> T\</a:t>
            </a:r>
            <a:r>
              <a:rPr lang="en-IN" dirty="0" err="1"/>
              <a:t>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56BEE-E697-465E-814B-82E8261A98EB}"/>
              </a:ext>
            </a:extLst>
          </p:cNvPr>
          <p:cNvSpPr txBox="1"/>
          <p:nvPr/>
        </p:nvSpPr>
        <p:spPr>
          <a:xfrm>
            <a:off x="-1" y="540247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EVoj§ÓúYôm</a:t>
            </a:r>
            <a:endParaRPr lang="en-IN" dirty="0"/>
          </a:p>
          <a:p>
            <a:r>
              <a:rPr lang="en-IN" dirty="0" err="1"/>
              <a:t>LpYô¬d</a:t>
            </a:r>
            <a:r>
              <a:rPr lang="en-IN" dirty="0"/>
              <a:t> </a:t>
            </a:r>
            <a:r>
              <a:rPr lang="en-IN" dirty="0" err="1"/>
              <a:t>ùLô</a:t>
            </a:r>
            <a:r>
              <a:rPr lang="en-IN" dirty="0"/>
              <a:t>¥ </a:t>
            </a:r>
            <a:r>
              <a:rPr lang="en-IN" dirty="0" err="1"/>
              <a:t>HtßúYôm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62E40-EEFC-467F-9A0C-0186E0D3F4A3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¡§</a:t>
            </a:r>
            <a:r>
              <a:rPr lang="en-IN" dirty="0" err="1"/>
              <a:t>úVôuLú</a:t>
            </a:r>
            <a:r>
              <a:rPr lang="en-IN" dirty="0"/>
              <a:t>[ ×\</a:t>
            </a:r>
            <a:r>
              <a:rPr lang="en-IN" dirty="0" err="1"/>
              <a:t>lTÓeLs</a:t>
            </a:r>
            <a:endParaRPr lang="en-IN" dirty="0"/>
          </a:p>
          <a:p>
            <a:r>
              <a:rPr lang="en-IN" dirty="0"/>
              <a:t>G§¬</a:t>
            </a:r>
            <a:r>
              <a:rPr lang="en-IN" dirty="0" err="1"/>
              <a:t>Lû</a:t>
            </a:r>
            <a:r>
              <a:rPr lang="en-IN" dirty="0"/>
              <a:t>[ </a:t>
            </a:r>
            <a:r>
              <a:rPr lang="en-IN" dirty="0" err="1"/>
              <a:t>ÕWj§ÓeLs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0A08A-AA69-4F28-9E87-06BD4307C85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¾TeLû[ </a:t>
            </a:r>
            <a:r>
              <a:rPr lang="en-IN" dirty="0" err="1"/>
              <a:t>Hk§ÓeLs</a:t>
            </a:r>
            <a:endParaRPr lang="en-IN" dirty="0"/>
          </a:p>
          <a:p>
            <a:r>
              <a:rPr lang="en-IN" dirty="0" err="1"/>
              <a:t>ùRÚjùRÚYôn</a:t>
            </a:r>
            <a:r>
              <a:rPr lang="en-IN" dirty="0"/>
              <a:t> </a:t>
            </a:r>
            <a:r>
              <a:rPr lang="en-IN" dirty="0" err="1"/>
              <a:t>ÖûZk§ÓeLs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8CA42-8107-4709-A9FB-9EB51BD39084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múNôuLú</a:t>
            </a:r>
            <a:r>
              <a:rPr lang="en-IN" dirty="0"/>
              <a:t>[ </a:t>
            </a:r>
            <a:r>
              <a:rPr lang="en-IN" dirty="0" err="1"/>
              <a:t>GÝm©ÓeLs</a:t>
            </a:r>
            <a:endParaRPr lang="en-IN" dirty="0"/>
          </a:p>
          <a:p>
            <a:r>
              <a:rPr lang="en-IN" dirty="0" err="1"/>
              <a:t>YpXûUVôp</a:t>
            </a:r>
            <a:r>
              <a:rPr lang="en-IN" dirty="0"/>
              <a:t> ¨</a:t>
            </a:r>
            <a:r>
              <a:rPr lang="en-IN" dirty="0" err="1"/>
              <a:t>Wm©ÓeLs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943E-E189-4616-B332-AFB1F819C332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º±</a:t>
            </a:r>
            <a:r>
              <a:rPr lang="en-IN" dirty="0" err="1"/>
              <a:t>YÚm</a:t>
            </a:r>
            <a:r>
              <a:rPr lang="en-IN" dirty="0"/>
              <a:t> £</a:t>
            </a:r>
            <a:r>
              <a:rPr lang="en-IN" dirty="0" err="1"/>
              <a:t>eLeLû</a:t>
            </a:r>
            <a:r>
              <a:rPr lang="en-IN" dirty="0"/>
              <a:t>[</a:t>
            </a:r>
          </a:p>
          <a:p>
            <a:r>
              <a:rPr lang="en-IN" dirty="0"/>
              <a:t>£û\l©¥</a:t>
            </a:r>
            <a:r>
              <a:rPr lang="en-IN" dirty="0" err="1"/>
              <a:t>jÕ</a:t>
            </a:r>
            <a:r>
              <a:rPr lang="en-IN" dirty="0"/>
              <a:t> ¡¯</a:t>
            </a:r>
            <a:r>
              <a:rPr lang="en-IN" dirty="0" err="1"/>
              <a:t>j§ÓeLs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C9AA-BD23-49E9-A3FB-93B34089DB00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ùRúTôWôdLú</a:t>
            </a:r>
            <a:r>
              <a:rPr lang="en-IN" dirty="0"/>
              <a:t>[ ®¯</a:t>
            </a:r>
            <a:r>
              <a:rPr lang="en-IN" dirty="0" err="1"/>
              <a:t>j§ÓeLs</a:t>
            </a:r>
            <a:endParaRPr lang="en-IN" dirty="0"/>
          </a:p>
          <a:p>
            <a:r>
              <a:rPr lang="en-IN" dirty="0" err="1"/>
              <a:t>ETYô£jÕ</a:t>
            </a:r>
            <a:r>
              <a:rPr lang="en-IN" dirty="0"/>
              <a:t> ù_©</a:t>
            </a:r>
            <a:r>
              <a:rPr lang="en-IN" dirty="0" err="1"/>
              <a:t>j§ÓeLs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A10E5-F98E-491B-BBEF-1E3E21132800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GvRoLú</a:t>
            </a:r>
            <a:r>
              <a:rPr lang="en-IN" dirty="0"/>
              <a:t>[ </a:t>
            </a:r>
            <a:r>
              <a:rPr lang="en-IN" dirty="0" err="1"/>
              <a:t>á¥ÓeLs</a:t>
            </a:r>
            <a:endParaRPr lang="en-IN" dirty="0"/>
          </a:p>
          <a:p>
            <a:r>
              <a:rPr lang="en-IN" dirty="0" err="1"/>
              <a:t>CWÜLû</a:t>
            </a:r>
            <a:r>
              <a:rPr lang="en-IN" dirty="0"/>
              <a:t>[ </a:t>
            </a:r>
            <a:r>
              <a:rPr lang="en-IN" dirty="0" err="1"/>
              <a:t>TLXôdÏeLs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91EC1-7379-4D63-9475-00CB07475960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A§LôûX«p</a:t>
            </a:r>
            <a:r>
              <a:rPr lang="en-IN" dirty="0"/>
              <a:t> </a:t>
            </a:r>
            <a:r>
              <a:rPr lang="en-IN" dirty="0" err="1"/>
              <a:t>Lôj§ÚlúTôm</a:t>
            </a:r>
            <a:endParaRPr lang="en-IN" dirty="0"/>
          </a:p>
          <a:p>
            <a:r>
              <a:rPr lang="pt-BR" dirty="0"/>
              <a:t>A©ú`LjRôp ¨Wm©ÓúYôm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123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2021-03-21T13:25:55Z</dcterms:modified>
</cp:coreProperties>
</file>