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4" r:id="rId6"/>
    <p:sldId id="396" r:id="rId7"/>
    <p:sldId id="398" r:id="rId8"/>
    <p:sldId id="400" r:id="rId9"/>
    <p:sldId id="4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828A4-A1FD-45A1-8A5D-AB34DCB108D5}"/>
              </a:ext>
            </a:extLst>
          </p:cNvPr>
          <p:cNvSpPr txBox="1"/>
          <p:nvPr/>
        </p:nvSpPr>
        <p:spPr>
          <a:xfrm>
            <a:off x="0" y="54016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Su±T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</a:p>
          <a:p>
            <a:r>
              <a:rPr lang="en-IN" dirty="0" err="1"/>
              <a:t>SpXYúW</a:t>
            </a:r>
            <a:r>
              <a:rPr lang="en-IN" dirty="0"/>
              <a:t> </a:t>
            </a:r>
            <a:r>
              <a:rPr lang="en-IN" dirty="0" err="1"/>
              <a:t>EUdÏjRôu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E91C1-F110-4DB8-B797-A5650077008B}"/>
              </a:ext>
            </a:extLst>
          </p:cNvPr>
          <p:cNvSpPr txBox="1"/>
          <p:nvPr/>
        </p:nvSpPr>
        <p:spPr>
          <a:xfrm>
            <a:off x="0" y="53918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A§LôûX</a:t>
            </a:r>
            <a:r>
              <a:rPr lang="en-IN" dirty="0"/>
              <a:t> (</a:t>
            </a:r>
            <a:r>
              <a:rPr lang="en-IN" dirty="0" err="1"/>
              <a:t>GlúTôÕm</a:t>
            </a:r>
            <a:r>
              <a:rPr lang="en-IN" dirty="0"/>
              <a:t>) B]</a:t>
            </a:r>
            <a:r>
              <a:rPr lang="en-IN" dirty="0" err="1"/>
              <a:t>kRúU</a:t>
            </a:r>
            <a:r>
              <a:rPr lang="en-IN" dirty="0"/>
              <a:t> - Gu</a:t>
            </a:r>
          </a:p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§</a:t>
            </a:r>
            <a:r>
              <a:rPr lang="en-IN" dirty="0" err="1"/>
              <a:t>ÚlTôRúU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10F7E-1965-482B-8034-9E4EC6FC0B4D}"/>
              </a:ext>
            </a:extLst>
          </p:cNvPr>
          <p:cNvSpPr txBox="1"/>
          <p:nvPr/>
        </p:nvSpPr>
        <p:spPr>
          <a:xfrm>
            <a:off x="0" y="53851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úStû</a:t>
            </a:r>
            <a:r>
              <a:rPr lang="en-IN" dirty="0"/>
              <a:t>\V </a:t>
            </a:r>
            <a:r>
              <a:rPr lang="en-IN" dirty="0" err="1"/>
              <a:t>ÕVWùUpXôm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kRûRVô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mU</a:t>
            </a:r>
            <a:r>
              <a:rPr lang="en-IN" dirty="0"/>
              <a:t>§ ©\</a:t>
            </a:r>
            <a:r>
              <a:rPr lang="en-IN" dirty="0" err="1"/>
              <a:t>kRûRVô</a:t>
            </a:r>
            <a:r>
              <a:rPr lang="en-IN" dirty="0"/>
              <a:t> (AÕ) ¨</a:t>
            </a:r>
            <a:r>
              <a:rPr lang="en-IN" dirty="0" err="1"/>
              <a:t>WkRWUô</a:t>
            </a:r>
            <a:r>
              <a:rPr lang="en-IN" dirty="0"/>
              <a:t>]</a:t>
            </a:r>
            <a:r>
              <a:rPr lang="en-IN" dirty="0" err="1"/>
              <a:t>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A9241-06B5-450D-899E-EFC2C1B04175}"/>
              </a:ext>
            </a:extLst>
          </p:cNvPr>
          <p:cNvSpPr txBox="1"/>
          <p:nvPr/>
        </p:nvSpPr>
        <p:spPr>
          <a:xfrm>
            <a:off x="0" y="577488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úLô</a:t>
            </a:r>
            <a:r>
              <a:rPr lang="es-ES" dirty="0"/>
              <a:t>¥ </a:t>
            </a:r>
            <a:r>
              <a:rPr lang="es-ES" dirty="0" err="1"/>
              <a:t>úLô</a:t>
            </a:r>
            <a:r>
              <a:rPr lang="es-ES" dirty="0"/>
              <a:t>¥ Su± </a:t>
            </a:r>
            <a:r>
              <a:rPr lang="es-ES" dirty="0" err="1"/>
              <a:t>Pô</a:t>
            </a:r>
            <a:r>
              <a:rPr lang="es-ES" dirty="0"/>
              <a:t>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C65B-5156-425F-9AA9-D24A6B944EA3}"/>
              </a:ext>
            </a:extLst>
          </p:cNvPr>
          <p:cNvSpPr txBox="1"/>
          <p:nvPr/>
        </p:nvSpPr>
        <p:spPr>
          <a:xfrm>
            <a:off x="0" y="5385134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CWùYpXôm</a:t>
            </a:r>
            <a:r>
              <a:rPr lang="en-IN" sz="4300" dirty="0"/>
              <a:t> Lôj¾o </a:t>
            </a:r>
            <a:r>
              <a:rPr lang="pl-PL" sz="4300" dirty="0"/>
              <a:t>Cuàm Ko Sôs Rk¾o</a:t>
            </a:r>
            <a:endParaRPr lang="en-US" sz="4300" dirty="0"/>
          </a:p>
          <a:p>
            <a:r>
              <a:rPr lang="pl-PL" sz="4300" dirty="0"/>
              <a:t>U\YôR Gu úSNúW (Cuß)</a:t>
            </a:r>
            <a:r>
              <a:rPr lang="en-US" sz="4300" dirty="0"/>
              <a:t> </a:t>
            </a:r>
            <a:r>
              <a:rPr lang="pt-BR" sz="4300" dirty="0"/>
              <a:t>E\Yô¥ U¡rk§ÓúYu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312B8-993A-477F-B2EE-838AC462EBBD}"/>
              </a:ext>
            </a:extLst>
          </p:cNvPr>
          <p:cNvSpPr txBox="1"/>
          <p:nvPr/>
        </p:nvSpPr>
        <p:spPr>
          <a:xfrm>
            <a:off x="0" y="53851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F¯VlTôûR«úX</a:t>
            </a:r>
            <a:r>
              <a:rPr lang="en-IN" dirty="0"/>
              <a:t> </a:t>
            </a:r>
            <a:r>
              <a:rPr lang="en-IN" dirty="0" err="1"/>
              <a:t>EtNôLm</a:t>
            </a:r>
            <a:r>
              <a:rPr lang="en-IN" dirty="0"/>
              <a:t> Rk¾WnVô</a:t>
            </a:r>
          </a:p>
          <a:p>
            <a:r>
              <a:rPr lang="en-IN" dirty="0"/>
              <a:t>K¥ K¥ </a:t>
            </a:r>
            <a:r>
              <a:rPr lang="en-IN" dirty="0" err="1"/>
              <a:t>EûZlTRtÏ</a:t>
            </a:r>
            <a:r>
              <a:rPr lang="en-IN" dirty="0"/>
              <a:t> </a:t>
            </a:r>
            <a:r>
              <a:rPr lang="en-IN" dirty="0" err="1"/>
              <a:t>EPp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Rk¾ûWVô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CADF-5F70-441E-B53F-C722E32FD2FA}"/>
              </a:ext>
            </a:extLst>
          </p:cNvPr>
          <p:cNvSpPr txBox="1"/>
          <p:nvPr/>
        </p:nvSpPr>
        <p:spPr>
          <a:xfrm>
            <a:off x="0" y="543520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úYRû</a:t>
            </a:r>
            <a:r>
              <a:rPr lang="en-IN" sz="4200" dirty="0"/>
              <a:t>] </a:t>
            </a:r>
            <a:r>
              <a:rPr lang="en-IN" sz="4200" dirty="0" err="1"/>
              <a:t>ÕuTùUpXôm</a:t>
            </a:r>
            <a:r>
              <a:rPr lang="en-IN" sz="4200" dirty="0"/>
              <a:t> </a:t>
            </a:r>
            <a:r>
              <a:rPr lang="en-IN" sz="4200" dirty="0" err="1"/>
              <a:t>JÚSôÞm</a:t>
            </a:r>
            <a:r>
              <a:rPr lang="en-IN" sz="4200" dirty="0"/>
              <a:t> ©¬</a:t>
            </a:r>
            <a:r>
              <a:rPr lang="en-IN" sz="4200" dirty="0" err="1"/>
              <a:t>dLôûRVô</a:t>
            </a:r>
            <a:endParaRPr lang="en-IN" sz="4200" dirty="0"/>
          </a:p>
          <a:p>
            <a:r>
              <a:rPr lang="en-IN" sz="4200" dirty="0" err="1"/>
              <a:t>SôRú</a:t>
            </a:r>
            <a:r>
              <a:rPr lang="en-IN" sz="4200" dirty="0"/>
              <a:t>] </a:t>
            </a:r>
            <a:r>
              <a:rPr lang="en-IN" sz="4200" dirty="0" err="1"/>
              <a:t>Em</a:t>
            </a:r>
            <a:r>
              <a:rPr lang="en-IN" sz="4200" dirty="0"/>
              <a:t> ¨</a:t>
            </a:r>
            <a:r>
              <a:rPr lang="en-IN" sz="4200" dirty="0" err="1"/>
              <a:t>Z</a:t>
            </a:r>
            <a:r>
              <a:rPr lang="en-IN" sz="4200" dirty="0" err="1">
                <a:latin typeface="Tamil Bible" pitchFamily="2" charset="0"/>
              </a:rPr>
              <a:t>yp</a:t>
            </a:r>
            <a:r>
              <a:rPr lang="en-IN" sz="4200" dirty="0" err="1"/>
              <a:t>p</a:t>
            </a:r>
            <a:r>
              <a:rPr lang="en-IN" sz="4200" dirty="0"/>
              <a:t> (</a:t>
            </a:r>
            <a:r>
              <a:rPr lang="en-IN" sz="4200" dirty="0" err="1"/>
              <a:t>Sôu</a:t>
            </a:r>
            <a:r>
              <a:rPr lang="en-IN" sz="4200" dirty="0"/>
              <a:t>) </a:t>
            </a:r>
            <a:r>
              <a:rPr lang="en-IN" sz="4200" dirty="0" err="1"/>
              <a:t>SôsúRôßm</a:t>
            </a:r>
            <a:r>
              <a:rPr lang="en-IN" sz="4200" dirty="0"/>
              <a:t> </a:t>
            </a:r>
            <a:r>
              <a:rPr lang="en-IN" sz="4200" dirty="0" err="1"/>
              <a:t>YôrúYû</a:t>
            </a:r>
            <a:r>
              <a:rPr lang="en-IN" sz="4200" dirty="0"/>
              <a:t>]</a:t>
            </a:r>
            <a:r>
              <a:rPr lang="en-IN" sz="4200" dirty="0" err="1"/>
              <a:t>Vô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0B8CE-1206-4C7C-BCFF-75285B7C0622}"/>
              </a:ext>
            </a:extLst>
          </p:cNvPr>
          <p:cNvSpPr txBox="1"/>
          <p:nvPr/>
        </p:nvSpPr>
        <p:spPr>
          <a:xfrm>
            <a:off x="0" y="537675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ù_TjûR</a:t>
            </a:r>
            <a:r>
              <a:rPr lang="en-IN" dirty="0"/>
              <a:t> úLh¼WnVô </a:t>
            </a:r>
            <a:r>
              <a:rPr lang="en-IN" dirty="0" err="1"/>
              <a:t>ù_VjûR</a:t>
            </a:r>
            <a:r>
              <a:rPr lang="en-IN" dirty="0"/>
              <a:t> Rk¾WnVô</a:t>
            </a:r>
          </a:p>
          <a:p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AÔLôUúX</a:t>
            </a:r>
            <a:r>
              <a:rPr lang="en-IN" dirty="0"/>
              <a:t> </a:t>
            </a:r>
            <a:r>
              <a:rPr lang="en-IN" dirty="0" err="1"/>
              <a:t>TôÕLôjÕ</a:t>
            </a:r>
            <a:r>
              <a:rPr lang="en-IN" dirty="0"/>
              <a:t> Yk¾WnVô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F4FDE-A793-4714-83BF-CA88A548474B}"/>
              </a:ext>
            </a:extLst>
          </p:cNvPr>
          <p:cNvSpPr txBox="1"/>
          <p:nvPr/>
        </p:nvSpPr>
        <p:spPr>
          <a:xfrm>
            <a:off x="-1" y="537674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Sô®p</a:t>
            </a:r>
            <a:r>
              <a:rPr lang="en-IN" dirty="0"/>
              <a:t> Es[</a:t>
            </a:r>
            <a:r>
              <a:rPr lang="en-IN" dirty="0" err="1"/>
              <a:t>ùRpXôm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×</a:t>
            </a:r>
            <a:r>
              <a:rPr lang="en-IN" dirty="0" err="1"/>
              <a:t>LrRôú</a:t>
            </a:r>
            <a:r>
              <a:rPr lang="en-IN" dirty="0"/>
              <a:t>]</a:t>
            </a:r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</a:t>
            </a:r>
            <a:r>
              <a:rPr lang="en-IN" dirty="0"/>
              <a:t>£ </a:t>
            </a:r>
            <a:r>
              <a:rPr lang="en-IN" dirty="0" err="1"/>
              <a:t>U¡rYùRpXôm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ùTÚûURôú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153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2021-03-21T13:31:00Z</dcterms:modified>
</cp:coreProperties>
</file>