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90B3A-3378-4999-AAF9-979608D4A1F1}"/>
              </a:ext>
            </a:extLst>
          </p:cNvPr>
          <p:cNvSpPr txBox="1"/>
          <p:nvPr/>
        </p:nvSpPr>
        <p:spPr>
          <a:xfrm>
            <a:off x="0" y="53744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A©ú`Lm C\eLhÓm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A©ú`LúU</a:t>
            </a:r>
            <a:endParaRPr lang="en-IN" dirty="0"/>
          </a:p>
          <a:p>
            <a:r>
              <a:rPr lang="en-IN" dirty="0" err="1"/>
              <a:t>ÖLeLû</a:t>
            </a:r>
            <a:r>
              <a:rPr lang="en-IN" dirty="0"/>
              <a:t>[ </a:t>
            </a:r>
            <a:r>
              <a:rPr lang="en-IN" dirty="0" err="1"/>
              <a:t>Ø±dLhÓm</a:t>
            </a:r>
            <a:r>
              <a:rPr lang="en-IN" dirty="0"/>
              <a:t> </a:t>
            </a:r>
            <a:r>
              <a:rPr lang="en-IN" dirty="0" err="1"/>
              <a:t>LhÓLû</a:t>
            </a:r>
            <a:r>
              <a:rPr lang="en-IN" dirty="0"/>
              <a:t>[ </a:t>
            </a:r>
            <a:r>
              <a:rPr lang="en-IN" dirty="0" err="1"/>
              <a:t>AßdLhÓúU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30AAB-601D-4BED-BAEA-D0DD5874A7BF}"/>
              </a:ext>
            </a:extLst>
          </p:cNvPr>
          <p:cNvSpPr txBox="1"/>
          <p:nvPr/>
        </p:nvSpPr>
        <p:spPr>
          <a:xfrm>
            <a:off x="-1" y="5401915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A©ú`LúU</a:t>
            </a:r>
            <a:endParaRPr lang="en-IN" dirty="0"/>
          </a:p>
          <a:p>
            <a:r>
              <a:rPr lang="en-IN" dirty="0" err="1"/>
              <a:t>B®«p</a:t>
            </a:r>
            <a:r>
              <a:rPr lang="en-IN" dirty="0"/>
              <a:t> ®</a:t>
            </a:r>
            <a:r>
              <a:rPr lang="en-IN" dirty="0" err="1"/>
              <a:t>ÓRûX</a:t>
            </a:r>
            <a:r>
              <a:rPr lang="en-IN" dirty="0"/>
              <a:t> </a:t>
            </a:r>
            <a:r>
              <a:rPr lang="en-IN" dirty="0" err="1"/>
              <a:t>BjUô®p</a:t>
            </a:r>
            <a:r>
              <a:rPr lang="en-IN" dirty="0"/>
              <a:t> ®</a:t>
            </a:r>
            <a:r>
              <a:rPr lang="en-IN" dirty="0" err="1"/>
              <a:t>ÓRûX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D1F1D-AC3D-47C2-8747-EACF8DD665A6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NÃWj§p</a:t>
            </a:r>
            <a:r>
              <a:rPr lang="en-IN" dirty="0"/>
              <a:t> ®</a:t>
            </a:r>
            <a:r>
              <a:rPr lang="en-IN" dirty="0" err="1"/>
              <a:t>ÓRûXúV</a:t>
            </a:r>
            <a:endParaRPr lang="en-IN" dirty="0"/>
          </a:p>
          <a:p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ØÝYÕm</a:t>
            </a:r>
            <a:r>
              <a:rPr lang="en-IN" dirty="0"/>
              <a:t> ®</a:t>
            </a:r>
            <a:r>
              <a:rPr lang="en-IN" dirty="0" err="1"/>
              <a:t>ÓRûXúV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C5C55-E196-4330-ABF9-4F6545C763C0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ÅNhÓm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</a:t>
            </a:r>
            <a:r>
              <a:rPr lang="en-IN" dirty="0" err="1"/>
              <a:t>ÅNhÓm</a:t>
            </a:r>
            <a:endParaRPr lang="en-IN" dirty="0"/>
          </a:p>
          <a:p>
            <a:r>
              <a:rPr lang="pt-BR" dirty="0"/>
              <a:t>EXokR GÛm×Lû[ E«ol©dLhÓm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266E2-4301-4DF4-B05F-DD0D697AD2E8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ÅNhÓm</a:t>
            </a:r>
            <a:r>
              <a:rPr lang="en-IN" dirty="0"/>
              <a:t> </a:t>
            </a:r>
            <a:r>
              <a:rPr lang="en-IN" dirty="0" err="1"/>
              <a:t>Lôtß</a:t>
            </a:r>
            <a:r>
              <a:rPr lang="en-IN" dirty="0"/>
              <a:t> </a:t>
            </a:r>
            <a:r>
              <a:rPr lang="en-IN" dirty="0" err="1"/>
              <a:t>ÅNhÓm</a:t>
            </a:r>
            <a:endParaRPr lang="en-IN" dirty="0"/>
          </a:p>
          <a:p>
            <a:r>
              <a:rPr lang="en-IN" dirty="0" err="1"/>
              <a:t>LojR¬u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]L[</a:t>
            </a:r>
            <a:r>
              <a:rPr lang="en-IN" dirty="0" err="1"/>
              <a:t>ôn</a:t>
            </a:r>
            <a:r>
              <a:rPr lang="en-IN" dirty="0"/>
              <a:t> </a:t>
            </a:r>
            <a:r>
              <a:rPr lang="en-IN" dirty="0" err="1"/>
              <a:t>GÝm©PhÓm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0A669-F013-4A13-86AC-57613AEE702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Ad¡² </a:t>
            </a:r>
            <a:r>
              <a:rPr lang="en-US" dirty="0" err="1"/>
              <a:t>úRY</a:t>
            </a:r>
            <a:r>
              <a:rPr lang="en-US" dirty="0"/>
              <a:t> Ad¡²</a:t>
            </a:r>
          </a:p>
          <a:p>
            <a:r>
              <a:rPr lang="en-IN" dirty="0" err="1"/>
              <a:t>ùNjûRLû</a:t>
            </a:r>
            <a:r>
              <a:rPr lang="en-IN" dirty="0"/>
              <a:t>[ </a:t>
            </a:r>
            <a:r>
              <a:rPr lang="en-IN" dirty="0" err="1"/>
              <a:t>ÑhùP¬dÏm</a:t>
            </a:r>
            <a:r>
              <a:rPr lang="en-IN" dirty="0"/>
              <a:t> Ad¡²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176-9092-41E3-BF34-9AF3742391F5}"/>
              </a:ext>
            </a:extLst>
          </p:cNvPr>
          <p:cNvSpPr txBox="1"/>
          <p:nvPr/>
        </p:nvSpPr>
        <p:spPr>
          <a:xfrm>
            <a:off x="-1" y="540247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Ad¡² </a:t>
            </a:r>
            <a:r>
              <a:rPr lang="en-US" dirty="0" err="1"/>
              <a:t>úRY</a:t>
            </a:r>
            <a:r>
              <a:rPr lang="en-US" dirty="0"/>
              <a:t> Ad¡²</a:t>
            </a:r>
          </a:p>
          <a:p>
            <a:r>
              <a:rPr lang="en-IN" dirty="0" err="1"/>
              <a:t>NjÕÚdLû</a:t>
            </a:r>
            <a:r>
              <a:rPr lang="en-IN" dirty="0"/>
              <a:t>[ </a:t>
            </a:r>
            <a:r>
              <a:rPr lang="en-IN" dirty="0" err="1"/>
              <a:t>Th£j§Óm</a:t>
            </a:r>
            <a:r>
              <a:rPr lang="en-IN" dirty="0"/>
              <a:t> Ad¡²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D035-EE9D-4FA4-85B3-C0D0A7256F30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YpXûU</a:t>
            </a:r>
            <a:endParaRPr lang="en-IN" dirty="0"/>
          </a:p>
          <a:p>
            <a:r>
              <a:rPr lang="en-IN" dirty="0" err="1"/>
              <a:t>NolTeLû</a:t>
            </a:r>
            <a:r>
              <a:rPr lang="en-IN" dirty="0"/>
              <a:t>[ ª§</a:t>
            </a:r>
            <a:r>
              <a:rPr lang="en-IN" dirty="0" err="1"/>
              <a:t>j§Óm</a:t>
            </a:r>
            <a:r>
              <a:rPr lang="en-IN" dirty="0"/>
              <a:t> </a:t>
            </a:r>
            <a:r>
              <a:rPr lang="en-IN" dirty="0" err="1"/>
              <a:t>YpXûU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D6F7-9C51-4B69-8B09-CD5909D8E159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YpXûU</a:t>
            </a:r>
            <a:r>
              <a:rPr lang="en-IN" dirty="0"/>
              <a:t> </a:t>
            </a:r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YpXûU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NôûN</a:t>
            </a:r>
            <a:r>
              <a:rPr lang="en-IN" dirty="0"/>
              <a:t> </a:t>
            </a:r>
            <a:r>
              <a:rPr lang="en-IN" dirty="0" err="1"/>
              <a:t>ÕWj§Óm</a:t>
            </a:r>
            <a:r>
              <a:rPr lang="en-IN" dirty="0"/>
              <a:t> </a:t>
            </a:r>
            <a:r>
              <a:rPr lang="en-IN" dirty="0" err="1"/>
              <a:t>YpXûU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138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62</cp:revision>
  <dcterms:created xsi:type="dcterms:W3CDTF">2019-11-02T16:27:41Z</dcterms:created>
  <dcterms:modified xsi:type="dcterms:W3CDTF">2021-03-21T13:32:41Z</dcterms:modified>
</cp:coreProperties>
</file>