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6" r:id="rId7"/>
    <p:sldId id="394" r:id="rId8"/>
    <p:sldId id="395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5D342-291A-4414-8901-D1E9FACA0828}"/>
              </a:ext>
            </a:extLst>
          </p:cNvPr>
          <p:cNvSpPr txBox="1"/>
          <p:nvPr/>
        </p:nvSpPr>
        <p:spPr>
          <a:xfrm>
            <a:off x="0" y="53918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EeL</a:t>
            </a:r>
            <a:r>
              <a:rPr lang="en-IN" dirty="0"/>
              <a:t> </a:t>
            </a:r>
            <a:r>
              <a:rPr lang="en-IN" dirty="0" err="1"/>
              <a:t>F¯Vm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Hu </a:t>
            </a:r>
            <a:r>
              <a:rPr lang="en-IN" dirty="0" err="1"/>
              <a:t>LXeLÔm</a:t>
            </a:r>
            <a:endParaRPr lang="en-IN" dirty="0"/>
          </a:p>
          <a:p>
            <a:r>
              <a:rPr lang="en-IN" dirty="0" err="1"/>
              <a:t>AûZfNÕ</a:t>
            </a:r>
            <a:r>
              <a:rPr lang="en-IN" dirty="0"/>
              <a:t> ¿</a:t>
            </a:r>
            <a:r>
              <a:rPr lang="en-IN" dirty="0" err="1"/>
              <a:t>eL</a:t>
            </a:r>
            <a:r>
              <a:rPr lang="en-IN" dirty="0"/>
              <a:t> </a:t>
            </a:r>
            <a:r>
              <a:rPr lang="en-IN" dirty="0" err="1"/>
              <a:t>SPj§f</a:t>
            </a:r>
            <a:r>
              <a:rPr lang="en-IN" dirty="0"/>
              <a:t> </a:t>
            </a:r>
            <a:r>
              <a:rPr lang="en-IN" dirty="0" err="1"/>
              <a:t>ùNpÅeL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892E4-55F9-4DED-B982-2EA50D2F54A6}"/>
              </a:ext>
            </a:extLst>
          </p:cNvPr>
          <p:cNvSpPr txBox="1"/>
          <p:nvPr/>
        </p:nvSpPr>
        <p:spPr>
          <a:xfrm>
            <a:off x="0" y="54016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hPeLs</a:t>
            </a:r>
            <a:r>
              <a:rPr lang="en-IN" dirty="0"/>
              <a:t> </a:t>
            </a:r>
            <a:r>
              <a:rPr lang="en-IN" dirty="0" err="1"/>
              <a:t>RÚTYÚm</a:t>
            </a:r>
            <a:r>
              <a:rPr lang="en-IN" dirty="0"/>
              <a:t> ¿</a:t>
            </a:r>
            <a:r>
              <a:rPr lang="en-IN" dirty="0" err="1"/>
              <a:t>oRôû</a:t>
            </a:r>
            <a:r>
              <a:rPr lang="en-IN" dirty="0"/>
              <a:t>]</a:t>
            </a:r>
            <a:r>
              <a:rPr lang="en-IN" dirty="0" err="1"/>
              <a:t>Vô</a:t>
            </a:r>
            <a:endParaRPr lang="en-IN" dirty="0"/>
          </a:p>
          <a:p>
            <a:r>
              <a:rPr lang="en-IN" dirty="0" err="1"/>
              <a:t>ùNVpTÓj</a:t>
            </a:r>
            <a:r>
              <a:rPr lang="en-IN" dirty="0"/>
              <a:t>§ </a:t>
            </a:r>
            <a:r>
              <a:rPr lang="en-IN" dirty="0" err="1"/>
              <a:t>U¡rTYÚm</a:t>
            </a:r>
            <a:r>
              <a:rPr lang="en-IN" dirty="0"/>
              <a:t> ¿</a:t>
            </a:r>
            <a:r>
              <a:rPr lang="en-IN" dirty="0" err="1"/>
              <a:t>oRôû</a:t>
            </a:r>
            <a:r>
              <a:rPr lang="en-IN" dirty="0"/>
              <a:t>]</a:t>
            </a:r>
            <a:r>
              <a:rPr lang="en-IN" dirty="0" err="1"/>
              <a:t>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826FF-7A59-41D9-98BD-585B1B9EF3AF}"/>
              </a:ext>
            </a:extLst>
          </p:cNvPr>
          <p:cNvSpPr txBox="1"/>
          <p:nvPr/>
        </p:nvSpPr>
        <p:spPr>
          <a:xfrm>
            <a:off x="0" y="540219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G_Uô</a:t>
            </a:r>
            <a:r>
              <a:rPr lang="en-IN" dirty="0"/>
              <a:t>]ú] Gu </a:t>
            </a:r>
            <a:r>
              <a:rPr lang="en-IN" dirty="0" err="1"/>
              <a:t>Wô_ú</a:t>
            </a:r>
            <a:r>
              <a:rPr lang="en-IN" dirty="0"/>
              <a:t>]</a:t>
            </a:r>
          </a:p>
          <a:p>
            <a:r>
              <a:rPr lang="pl-PL" dirty="0"/>
              <a:t>G_Uô]u ¿o CÚdL</a:t>
            </a:r>
            <a:r>
              <a:rPr lang="en-US" dirty="0"/>
              <a:t> </a:t>
            </a:r>
            <a:r>
              <a:rPr lang="en-IN" dirty="0" err="1"/>
              <a:t>úYûXdLôWàdÏ</a:t>
            </a:r>
            <a:r>
              <a:rPr lang="en-IN" dirty="0"/>
              <a:t> Hu </a:t>
            </a:r>
            <a:r>
              <a:rPr lang="en-IN" dirty="0" err="1"/>
              <a:t>LYûX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E0598-348C-47BE-89CD-2FDF670A1757}"/>
              </a:ext>
            </a:extLst>
          </p:cNvPr>
          <p:cNvSpPr txBox="1"/>
          <p:nvPr/>
        </p:nvSpPr>
        <p:spPr>
          <a:xfrm>
            <a:off x="0" y="540109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VôûY</a:t>
            </a:r>
            <a:r>
              <a:rPr lang="en-IN" dirty="0"/>
              <a:t> </a:t>
            </a:r>
            <a:r>
              <a:rPr lang="en-IN" dirty="0" err="1"/>
              <a:t>LôLm</a:t>
            </a:r>
            <a:r>
              <a:rPr lang="en-IN" dirty="0"/>
              <a:t> </a:t>
            </a:r>
            <a:r>
              <a:rPr lang="en-IN" dirty="0" err="1"/>
              <a:t>ùLôiÓ</a:t>
            </a:r>
            <a:r>
              <a:rPr lang="en-IN" dirty="0"/>
              <a:t> </a:t>
            </a:r>
            <a:r>
              <a:rPr lang="en-IN" dirty="0" err="1">
                <a:latin typeface="Tamil Bible" pitchFamily="2" charset="0"/>
              </a:rPr>
              <a:t>Ngh</a:t>
            </a:r>
            <a:r>
              <a:rPr lang="en-IN" dirty="0">
                <a:latin typeface="Tamil Bible" pitchFamily="2" charset="0"/>
              </a:rPr>
              <a:t>\p</a:t>
            </a:r>
            <a:r>
              <a:rPr lang="en-IN" dirty="0"/>
              <a:t>j¾úW</a:t>
            </a:r>
          </a:p>
          <a:p>
            <a:r>
              <a:rPr lang="en-IN" dirty="0" err="1"/>
              <a:t>ãûWfùN</a:t>
            </a:r>
            <a:r>
              <a:rPr lang="en-IN" dirty="0"/>
              <a:t>¥ </a:t>
            </a:r>
            <a:r>
              <a:rPr lang="en-IN" dirty="0" err="1"/>
              <a:t>úNôoÜ</a:t>
            </a:r>
            <a:r>
              <a:rPr lang="en-IN" dirty="0"/>
              <a:t> ¿</a:t>
            </a:r>
            <a:r>
              <a:rPr lang="en-IN" dirty="0" err="1"/>
              <a:t>eL</a:t>
            </a:r>
            <a:r>
              <a:rPr lang="en-IN" dirty="0"/>
              <a:t> </a:t>
            </a:r>
            <a:r>
              <a:rPr lang="en-IN" dirty="0" err="1"/>
              <a:t>úT£ÉúW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BC597-C65B-4C06-888F-E4B47E78BC42}"/>
              </a:ext>
            </a:extLst>
          </p:cNvPr>
          <p:cNvSpPr txBox="1"/>
          <p:nvPr/>
        </p:nvSpPr>
        <p:spPr>
          <a:xfrm>
            <a:off x="0" y="54016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ùRnYúU</a:t>
            </a:r>
            <a:r>
              <a:rPr lang="en-IN" dirty="0"/>
              <a:t> </a:t>
            </a:r>
            <a:r>
              <a:rPr lang="en-IN" dirty="0" err="1"/>
              <a:t>úTÑm</a:t>
            </a:r>
            <a:r>
              <a:rPr lang="en-IN" dirty="0"/>
              <a:t> </a:t>
            </a:r>
            <a:r>
              <a:rPr lang="en-IN" dirty="0" err="1"/>
              <a:t>ùRnYúU</a:t>
            </a:r>
            <a:endParaRPr lang="en-IN" dirty="0"/>
          </a:p>
          <a:p>
            <a:r>
              <a:rPr lang="en-IN" dirty="0" err="1"/>
              <a:t>G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Vô®u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CÚdL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92349-595D-48B4-83D4-96A17AAD79C0}"/>
              </a:ext>
            </a:extLst>
          </p:cNvPr>
          <p:cNvSpPr txBox="1"/>
          <p:nvPr/>
        </p:nvSpPr>
        <p:spPr>
          <a:xfrm>
            <a:off x="0" y="573236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GÕÜm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AûNlT§pûX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F84DF-9960-4889-A3FC-45224C1C1BF3}"/>
              </a:ext>
            </a:extLst>
          </p:cNvPr>
          <p:cNvSpPr txBox="1"/>
          <p:nvPr/>
        </p:nvSpPr>
        <p:spPr>
          <a:xfrm>
            <a:off x="0" y="5401649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TÜûXÙm</a:t>
            </a:r>
            <a:r>
              <a:rPr lang="en-IN" dirty="0"/>
              <a:t> º</a:t>
            </a:r>
            <a:r>
              <a:rPr lang="en-IN" dirty="0" err="1"/>
              <a:t>XôûYÙm</a:t>
            </a:r>
            <a:r>
              <a:rPr lang="en-IN" dirty="0"/>
              <a:t> </a:t>
            </a:r>
            <a:r>
              <a:rPr lang="en-IN" dirty="0" err="1"/>
              <a:t>TôP</a:t>
            </a:r>
            <a:r>
              <a:rPr lang="en-IN" dirty="0"/>
              <a:t> ûYj¾úW</a:t>
            </a:r>
          </a:p>
          <a:p>
            <a:r>
              <a:rPr lang="en-IN" dirty="0"/>
              <a:t>£û\«</a:t>
            </a:r>
            <a:r>
              <a:rPr lang="en-IN" dirty="0" err="1"/>
              <a:t>úX</a:t>
            </a:r>
            <a:r>
              <a:rPr lang="en-IN" dirty="0"/>
              <a:t> </a:t>
            </a:r>
            <a:r>
              <a:rPr lang="en-IN" dirty="0" err="1"/>
              <a:t>Ss°W®p</a:t>
            </a:r>
            <a:r>
              <a:rPr lang="en-IN" dirty="0"/>
              <a:t> </a:t>
            </a:r>
            <a:r>
              <a:rPr lang="en-IN" dirty="0" err="1"/>
              <a:t>ù_©dL</a:t>
            </a:r>
            <a:r>
              <a:rPr lang="en-IN" dirty="0"/>
              <a:t> ûYj¾úW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09FA4-5A5A-4C84-AE92-A7B1A72D57AB}"/>
              </a:ext>
            </a:extLst>
          </p:cNvPr>
          <p:cNvSpPr txBox="1"/>
          <p:nvPr/>
        </p:nvSpPr>
        <p:spPr>
          <a:xfrm>
            <a:off x="-1" y="540219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LRÜ §\</a:t>
            </a:r>
            <a:r>
              <a:rPr lang="en-IN" dirty="0" err="1"/>
              <a:t>kR</a:t>
            </a:r>
            <a:r>
              <a:rPr lang="en-IN" dirty="0"/>
              <a:t>] </a:t>
            </a:r>
            <a:r>
              <a:rPr lang="en-IN" dirty="0" err="1"/>
              <a:t>LhÓLs</a:t>
            </a:r>
            <a:r>
              <a:rPr lang="en-IN" dirty="0"/>
              <a:t> </a:t>
            </a:r>
            <a:r>
              <a:rPr lang="en-IN" dirty="0" err="1"/>
              <a:t>EûPkR</a:t>
            </a:r>
            <a:r>
              <a:rPr lang="en-IN" dirty="0"/>
              <a:t>]</a:t>
            </a:r>
          </a:p>
          <a:p>
            <a:r>
              <a:rPr lang="en-IN" dirty="0" err="1"/>
              <a:t>LôdÏm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 ¿o </a:t>
            </a:r>
            <a:r>
              <a:rPr lang="en-IN" dirty="0" err="1"/>
              <a:t>CÚdL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BBB35-7E80-4905-A5F2-7BEC236627B2}"/>
              </a:ext>
            </a:extLst>
          </p:cNvPr>
          <p:cNvSpPr txBox="1"/>
          <p:nvPr/>
        </p:nvSpPr>
        <p:spPr>
          <a:xfrm>
            <a:off x="0" y="572172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LYûX</a:t>
            </a:r>
            <a:r>
              <a:rPr lang="en-IN" dirty="0"/>
              <a:t> </a:t>
            </a:r>
            <a:r>
              <a:rPr lang="en-IN" dirty="0" err="1"/>
              <a:t>TVm</a:t>
            </a:r>
            <a:r>
              <a:rPr lang="en-IN" dirty="0"/>
              <a:t> G]</a:t>
            </a:r>
            <a:r>
              <a:rPr lang="en-IN" dirty="0" err="1"/>
              <a:t>dùLRtÏ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120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2021-01-05T09:07:05Z</dcterms:modified>
</cp:coreProperties>
</file>