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6" r:id="rId3"/>
    <p:sldId id="397" r:id="rId4"/>
    <p:sldId id="401" r:id="rId5"/>
    <p:sldId id="398" r:id="rId6"/>
    <p:sldId id="399" r:id="rId7"/>
    <p:sldId id="400" r:id="rId8"/>
    <p:sldId id="402" r:id="rId9"/>
    <p:sldId id="392" r:id="rId10"/>
    <p:sldId id="393" r:id="rId11"/>
    <p:sldId id="394" r:id="rId12"/>
    <p:sldId id="3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facebook.etzm@gmail.com" userId="05f0189a5894c19d" providerId="LiveId" clId="{88B768C9-26B7-4C6B-A154-4B588DBA929E}"/>
    <pc:docChg chg="undo custSel addSld delSld modSld sldOrd">
      <pc:chgData name="facebook.etzm@gmail.com" userId="05f0189a5894c19d" providerId="LiveId" clId="{88B768C9-26B7-4C6B-A154-4B588DBA929E}" dt="2022-02-27T10:12:46.027" v="767" actId="47"/>
      <pc:docMkLst>
        <pc:docMk/>
      </pc:docMkLst>
      <pc:sldChg chg="del">
        <pc:chgData name="facebook.etzm@gmail.com" userId="05f0189a5894c19d" providerId="LiveId" clId="{88B768C9-26B7-4C6B-A154-4B588DBA929E}" dt="2022-02-27T10:12:46.027" v="767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88B768C9-26B7-4C6B-A154-4B588DBA929E}" dt="2022-02-27T09:51:05.566" v="53" actId="1036"/>
        <pc:sldMkLst>
          <pc:docMk/>
          <pc:sldMk cId="944968354" sldId="391"/>
        </pc:sldMkLst>
        <pc:spChg chg="add mod">
          <ac:chgData name="facebook.etzm@gmail.com" userId="05f0189a5894c19d" providerId="LiveId" clId="{88B768C9-26B7-4C6B-A154-4B588DBA929E}" dt="2022-02-27T09:51:05.566" v="53" actId="1036"/>
          <ac:spMkLst>
            <pc:docMk/>
            <pc:sldMk cId="944968354" sldId="391"/>
            <ac:spMk id="4" creationId="{D7987874-C657-421F-AD0A-971C570B069E}"/>
          </ac:spMkLst>
        </pc:spChg>
      </pc:sldChg>
      <pc:sldChg chg="addSp modSp mod">
        <pc:chgData name="facebook.etzm@gmail.com" userId="05f0189a5894c19d" providerId="LiveId" clId="{88B768C9-26B7-4C6B-A154-4B588DBA929E}" dt="2022-02-27T10:05:07.569" v="572" actId="1035"/>
        <pc:sldMkLst>
          <pc:docMk/>
          <pc:sldMk cId="1414681237" sldId="392"/>
        </pc:sldMkLst>
        <pc:spChg chg="add mod">
          <ac:chgData name="facebook.etzm@gmail.com" userId="05f0189a5894c19d" providerId="LiveId" clId="{88B768C9-26B7-4C6B-A154-4B588DBA929E}" dt="2022-02-27T10:05:07.569" v="572" actId="1035"/>
          <ac:spMkLst>
            <pc:docMk/>
            <pc:sldMk cId="1414681237" sldId="392"/>
            <ac:spMk id="4" creationId="{BA3F882D-4B90-4C3D-9C98-CE9BBC951253}"/>
          </ac:spMkLst>
        </pc:spChg>
      </pc:sldChg>
      <pc:sldChg chg="addSp modSp mod">
        <pc:chgData name="facebook.etzm@gmail.com" userId="05f0189a5894c19d" providerId="LiveId" clId="{88B768C9-26B7-4C6B-A154-4B588DBA929E}" dt="2022-02-27T10:09:37.919" v="638" actId="1035"/>
        <pc:sldMkLst>
          <pc:docMk/>
          <pc:sldMk cId="4103851070" sldId="393"/>
        </pc:sldMkLst>
        <pc:spChg chg="add mod">
          <ac:chgData name="facebook.etzm@gmail.com" userId="05f0189a5894c19d" providerId="LiveId" clId="{88B768C9-26B7-4C6B-A154-4B588DBA929E}" dt="2022-02-27T10:09:37.919" v="638" actId="1035"/>
          <ac:spMkLst>
            <pc:docMk/>
            <pc:sldMk cId="4103851070" sldId="393"/>
            <ac:spMk id="4" creationId="{55F5B554-CF5B-477F-8999-D603D558E40B}"/>
          </ac:spMkLst>
        </pc:spChg>
      </pc:sldChg>
      <pc:sldChg chg="addSp modSp mod">
        <pc:chgData name="facebook.etzm@gmail.com" userId="05f0189a5894c19d" providerId="LiveId" clId="{88B768C9-26B7-4C6B-A154-4B588DBA929E}" dt="2022-02-27T10:11:07.670" v="683" actId="1036"/>
        <pc:sldMkLst>
          <pc:docMk/>
          <pc:sldMk cId="659567130" sldId="394"/>
        </pc:sldMkLst>
        <pc:spChg chg="add mod">
          <ac:chgData name="facebook.etzm@gmail.com" userId="05f0189a5894c19d" providerId="LiveId" clId="{88B768C9-26B7-4C6B-A154-4B588DBA929E}" dt="2022-02-27T10:11:07.670" v="683" actId="1036"/>
          <ac:spMkLst>
            <pc:docMk/>
            <pc:sldMk cId="659567130" sldId="394"/>
            <ac:spMk id="4" creationId="{F9C0F1BC-F3D4-4D30-AA62-0F0660305868}"/>
          </ac:spMkLst>
        </pc:spChg>
      </pc:sldChg>
      <pc:sldChg chg="addSp modSp mod">
        <pc:chgData name="facebook.etzm@gmail.com" userId="05f0189a5894c19d" providerId="LiveId" clId="{88B768C9-26B7-4C6B-A154-4B588DBA929E}" dt="2022-02-27T10:12:33.554" v="766" actId="1036"/>
        <pc:sldMkLst>
          <pc:docMk/>
          <pc:sldMk cId="859356432" sldId="395"/>
        </pc:sldMkLst>
        <pc:spChg chg="add mod">
          <ac:chgData name="facebook.etzm@gmail.com" userId="05f0189a5894c19d" providerId="LiveId" clId="{88B768C9-26B7-4C6B-A154-4B588DBA929E}" dt="2022-02-27T10:12:33.554" v="766" actId="1036"/>
          <ac:spMkLst>
            <pc:docMk/>
            <pc:sldMk cId="859356432" sldId="395"/>
            <ac:spMk id="4" creationId="{B687B551-2024-4823-BFCE-4F5409A5B686}"/>
          </ac:spMkLst>
        </pc:spChg>
      </pc:sldChg>
      <pc:sldChg chg="addSp modSp add mod">
        <pc:chgData name="facebook.etzm@gmail.com" userId="05f0189a5894c19d" providerId="LiveId" clId="{88B768C9-26B7-4C6B-A154-4B588DBA929E}" dt="2022-02-27T09:53:21.276" v="113" actId="1035"/>
        <pc:sldMkLst>
          <pc:docMk/>
          <pc:sldMk cId="1073343188" sldId="396"/>
        </pc:sldMkLst>
        <pc:spChg chg="add mod">
          <ac:chgData name="facebook.etzm@gmail.com" userId="05f0189a5894c19d" providerId="LiveId" clId="{88B768C9-26B7-4C6B-A154-4B588DBA929E}" dt="2022-02-27T09:53:21.276" v="113" actId="1035"/>
          <ac:spMkLst>
            <pc:docMk/>
            <pc:sldMk cId="1073343188" sldId="396"/>
            <ac:spMk id="4" creationId="{EC8B0111-71DB-4753-9235-53D57031B9D0}"/>
          </ac:spMkLst>
        </pc:spChg>
      </pc:sldChg>
      <pc:sldChg chg="addSp modSp add mod">
        <pc:chgData name="facebook.etzm@gmail.com" userId="05f0189a5894c19d" providerId="LiveId" clId="{88B768C9-26B7-4C6B-A154-4B588DBA929E}" dt="2022-02-27T10:02:01.226" v="419" actId="6549"/>
        <pc:sldMkLst>
          <pc:docMk/>
          <pc:sldMk cId="2236399319" sldId="397"/>
        </pc:sldMkLst>
        <pc:spChg chg="add mod">
          <ac:chgData name="facebook.etzm@gmail.com" userId="05f0189a5894c19d" providerId="LiveId" clId="{88B768C9-26B7-4C6B-A154-4B588DBA929E}" dt="2022-02-27T10:02:01.226" v="419" actId="6549"/>
          <ac:spMkLst>
            <pc:docMk/>
            <pc:sldMk cId="2236399319" sldId="397"/>
            <ac:spMk id="4" creationId="{CF9E37ED-0F07-4051-8B9D-3516EA9C4ADA}"/>
          </ac:spMkLst>
        </pc:spChg>
      </pc:sldChg>
      <pc:sldChg chg="addSp modSp add mod">
        <pc:chgData name="facebook.etzm@gmail.com" userId="05f0189a5894c19d" providerId="LiveId" clId="{88B768C9-26B7-4C6B-A154-4B588DBA929E}" dt="2022-02-27T09:57:38.407" v="231" actId="1035"/>
        <pc:sldMkLst>
          <pc:docMk/>
          <pc:sldMk cId="1854099965" sldId="398"/>
        </pc:sldMkLst>
        <pc:spChg chg="add mod">
          <ac:chgData name="facebook.etzm@gmail.com" userId="05f0189a5894c19d" providerId="LiveId" clId="{88B768C9-26B7-4C6B-A154-4B588DBA929E}" dt="2022-02-27T09:57:38.407" v="231" actId="1035"/>
          <ac:spMkLst>
            <pc:docMk/>
            <pc:sldMk cId="1854099965" sldId="398"/>
            <ac:spMk id="4" creationId="{3EF9EA26-48D7-41DB-98F7-04D9F64433B7}"/>
          </ac:spMkLst>
        </pc:spChg>
      </pc:sldChg>
      <pc:sldChg chg="addSp modSp add mod">
        <pc:chgData name="facebook.etzm@gmail.com" userId="05f0189a5894c19d" providerId="LiveId" clId="{88B768C9-26B7-4C6B-A154-4B588DBA929E}" dt="2022-02-27T09:58:13.567" v="306" actId="1036"/>
        <pc:sldMkLst>
          <pc:docMk/>
          <pc:sldMk cId="348721808" sldId="399"/>
        </pc:sldMkLst>
        <pc:spChg chg="add mod">
          <ac:chgData name="facebook.etzm@gmail.com" userId="05f0189a5894c19d" providerId="LiveId" clId="{88B768C9-26B7-4C6B-A154-4B588DBA929E}" dt="2022-02-27T09:58:13.567" v="306" actId="1036"/>
          <ac:spMkLst>
            <pc:docMk/>
            <pc:sldMk cId="348721808" sldId="399"/>
            <ac:spMk id="4" creationId="{6ACC1223-4606-4C72-A3C7-5849CFEF6CF4}"/>
          </ac:spMkLst>
        </pc:spChg>
      </pc:sldChg>
      <pc:sldChg chg="addSp modSp add mod">
        <pc:chgData name="facebook.etzm@gmail.com" userId="05f0189a5894c19d" providerId="LiveId" clId="{88B768C9-26B7-4C6B-A154-4B588DBA929E}" dt="2022-02-27T09:59:36.006" v="353" actId="1036"/>
        <pc:sldMkLst>
          <pc:docMk/>
          <pc:sldMk cId="3922027720" sldId="400"/>
        </pc:sldMkLst>
        <pc:spChg chg="add mod">
          <ac:chgData name="facebook.etzm@gmail.com" userId="05f0189a5894c19d" providerId="LiveId" clId="{88B768C9-26B7-4C6B-A154-4B588DBA929E}" dt="2022-02-27T09:59:36.006" v="353" actId="1036"/>
          <ac:spMkLst>
            <pc:docMk/>
            <pc:sldMk cId="3922027720" sldId="400"/>
            <ac:spMk id="4" creationId="{B6B94ACF-1768-4FBE-9842-C5809C434B51}"/>
          </ac:spMkLst>
        </pc:spChg>
      </pc:sldChg>
      <pc:sldChg chg="addSp modSp add mod ord">
        <pc:chgData name="facebook.etzm@gmail.com" userId="05f0189a5894c19d" providerId="LiveId" clId="{88B768C9-26B7-4C6B-A154-4B588DBA929E}" dt="2022-02-27T10:01:44.501" v="418" actId="1035"/>
        <pc:sldMkLst>
          <pc:docMk/>
          <pc:sldMk cId="4252587459" sldId="401"/>
        </pc:sldMkLst>
        <pc:spChg chg="add mod">
          <ac:chgData name="facebook.etzm@gmail.com" userId="05f0189a5894c19d" providerId="LiveId" clId="{88B768C9-26B7-4C6B-A154-4B588DBA929E}" dt="2022-02-27T10:01:44.501" v="418" actId="1035"/>
          <ac:spMkLst>
            <pc:docMk/>
            <pc:sldMk cId="4252587459" sldId="401"/>
            <ac:spMk id="4" creationId="{BECC7616-FC9D-4E94-BA19-69FD1C35E30E}"/>
          </ac:spMkLst>
        </pc:spChg>
      </pc:sldChg>
      <pc:sldChg chg="addSp modSp add mod">
        <pc:chgData name="facebook.etzm@gmail.com" userId="05f0189a5894c19d" providerId="LiveId" clId="{88B768C9-26B7-4C6B-A154-4B588DBA929E}" dt="2022-02-27T10:03:29.536" v="496" actId="1035"/>
        <pc:sldMkLst>
          <pc:docMk/>
          <pc:sldMk cId="2673597505" sldId="402"/>
        </pc:sldMkLst>
        <pc:spChg chg="add mod">
          <ac:chgData name="facebook.etzm@gmail.com" userId="05f0189a5894c19d" providerId="LiveId" clId="{88B768C9-26B7-4C6B-A154-4B588DBA929E}" dt="2022-02-27T10:03:29.536" v="496" actId="1035"/>
          <ac:spMkLst>
            <pc:docMk/>
            <pc:sldMk cId="2673597505" sldId="402"/>
            <ac:spMk id="4" creationId="{BA418C40-7BEF-4104-86D5-51124B8C9AF7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E133EB90-A568-47E6-88DB-31EA531DF757}"/>
    <pc:docChg chg="undo custSel addSld delSld modSld">
      <pc:chgData name="Samson Christopher" userId="6a13b5f1e64a53ae" providerId="LiveId" clId="{E133EB90-A568-47E6-88DB-31EA531DF757}" dt="2022-03-13T01:44:50.104" v="73" actId="1036"/>
      <pc:docMkLst>
        <pc:docMk/>
      </pc:docMkLst>
      <pc:sldChg chg="modSp mod">
        <pc:chgData name="Samson Christopher" userId="6a13b5f1e64a53ae" providerId="LiveId" clId="{E133EB90-A568-47E6-88DB-31EA531DF757}" dt="2022-03-13T01:37:27.254" v="5" actId="1036"/>
        <pc:sldMkLst>
          <pc:docMk/>
          <pc:sldMk cId="944968354" sldId="391"/>
        </pc:sldMkLst>
        <pc:spChg chg="mod">
          <ac:chgData name="Samson Christopher" userId="6a13b5f1e64a53ae" providerId="LiveId" clId="{E133EB90-A568-47E6-88DB-31EA531DF757}" dt="2022-03-13T01:37:27.254" v="5" actId="1036"/>
          <ac:spMkLst>
            <pc:docMk/>
            <pc:sldMk cId="944968354" sldId="391"/>
            <ac:spMk id="4" creationId="{D7987874-C657-421F-AD0A-971C570B069E}"/>
          </ac:spMkLst>
        </pc:spChg>
      </pc:sldChg>
      <pc:sldChg chg="modSp mod">
        <pc:chgData name="Samson Christopher" userId="6a13b5f1e64a53ae" providerId="LiveId" clId="{E133EB90-A568-47E6-88DB-31EA531DF757}" dt="2022-03-13T01:44:50.104" v="73" actId="1036"/>
        <pc:sldMkLst>
          <pc:docMk/>
          <pc:sldMk cId="859356432" sldId="395"/>
        </pc:sldMkLst>
        <pc:spChg chg="mod">
          <ac:chgData name="Samson Christopher" userId="6a13b5f1e64a53ae" providerId="LiveId" clId="{E133EB90-A568-47E6-88DB-31EA531DF757}" dt="2022-03-13T01:44:50.104" v="73" actId="1036"/>
          <ac:spMkLst>
            <pc:docMk/>
            <pc:sldMk cId="859356432" sldId="395"/>
            <ac:spMk id="4" creationId="{B687B551-2024-4823-BFCE-4F5409A5B686}"/>
          </ac:spMkLst>
        </pc:spChg>
      </pc:sldChg>
      <pc:sldChg chg="modSp mod">
        <pc:chgData name="Samson Christopher" userId="6a13b5f1e64a53ae" providerId="LiveId" clId="{E133EB90-A568-47E6-88DB-31EA531DF757}" dt="2022-03-13T01:37:35.506" v="11" actId="1036"/>
        <pc:sldMkLst>
          <pc:docMk/>
          <pc:sldMk cId="1073343188" sldId="396"/>
        </pc:sldMkLst>
        <pc:spChg chg="mod">
          <ac:chgData name="Samson Christopher" userId="6a13b5f1e64a53ae" providerId="LiveId" clId="{E133EB90-A568-47E6-88DB-31EA531DF757}" dt="2022-03-13T01:37:35.506" v="11" actId="1036"/>
          <ac:spMkLst>
            <pc:docMk/>
            <pc:sldMk cId="1073343188" sldId="396"/>
            <ac:spMk id="4" creationId="{EC8B0111-71DB-4753-9235-53D57031B9D0}"/>
          </ac:spMkLst>
        </pc:spChg>
      </pc:sldChg>
      <pc:sldChg chg="modSp mod">
        <pc:chgData name="Samson Christopher" userId="6a13b5f1e64a53ae" providerId="LiveId" clId="{E133EB90-A568-47E6-88DB-31EA531DF757}" dt="2022-03-13T01:37:48.537" v="16" actId="1036"/>
        <pc:sldMkLst>
          <pc:docMk/>
          <pc:sldMk cId="2236399319" sldId="397"/>
        </pc:sldMkLst>
        <pc:spChg chg="mod">
          <ac:chgData name="Samson Christopher" userId="6a13b5f1e64a53ae" providerId="LiveId" clId="{E133EB90-A568-47E6-88DB-31EA531DF757}" dt="2022-03-13T01:37:48.537" v="16" actId="1036"/>
          <ac:spMkLst>
            <pc:docMk/>
            <pc:sldMk cId="2236399319" sldId="397"/>
            <ac:spMk id="4" creationId="{CF9E37ED-0F07-4051-8B9D-3516EA9C4ADA}"/>
          </ac:spMkLst>
        </pc:spChg>
      </pc:sldChg>
      <pc:sldChg chg="modSp mod">
        <pc:chgData name="Samson Christopher" userId="6a13b5f1e64a53ae" providerId="LiveId" clId="{E133EB90-A568-47E6-88DB-31EA531DF757}" dt="2022-03-13T01:39:51.216" v="38" actId="1036"/>
        <pc:sldMkLst>
          <pc:docMk/>
          <pc:sldMk cId="1854099965" sldId="398"/>
        </pc:sldMkLst>
        <pc:spChg chg="mod">
          <ac:chgData name="Samson Christopher" userId="6a13b5f1e64a53ae" providerId="LiveId" clId="{E133EB90-A568-47E6-88DB-31EA531DF757}" dt="2022-03-13T01:39:51.216" v="38" actId="1036"/>
          <ac:spMkLst>
            <pc:docMk/>
            <pc:sldMk cId="1854099965" sldId="398"/>
            <ac:spMk id="4" creationId="{3EF9EA26-48D7-41DB-98F7-04D9F64433B7}"/>
          </ac:spMkLst>
        </pc:spChg>
      </pc:sldChg>
      <pc:sldChg chg="modSp mod">
        <pc:chgData name="Samson Christopher" userId="6a13b5f1e64a53ae" providerId="LiveId" clId="{E133EB90-A568-47E6-88DB-31EA531DF757}" dt="2022-03-13T01:40:04.611" v="44" actId="1036"/>
        <pc:sldMkLst>
          <pc:docMk/>
          <pc:sldMk cId="348721808" sldId="399"/>
        </pc:sldMkLst>
        <pc:spChg chg="mod">
          <ac:chgData name="Samson Christopher" userId="6a13b5f1e64a53ae" providerId="LiveId" clId="{E133EB90-A568-47E6-88DB-31EA531DF757}" dt="2022-03-13T01:40:04.611" v="44" actId="1036"/>
          <ac:spMkLst>
            <pc:docMk/>
            <pc:sldMk cId="348721808" sldId="399"/>
            <ac:spMk id="4" creationId="{6ACC1223-4606-4C72-A3C7-5849CFEF6CF4}"/>
          </ac:spMkLst>
        </pc:spChg>
      </pc:sldChg>
      <pc:sldChg chg="modSp mod">
        <pc:chgData name="Samson Christopher" userId="6a13b5f1e64a53ae" providerId="LiveId" clId="{E133EB90-A568-47E6-88DB-31EA531DF757}" dt="2022-03-13T01:40:18.934" v="48" actId="1036"/>
        <pc:sldMkLst>
          <pc:docMk/>
          <pc:sldMk cId="3922027720" sldId="400"/>
        </pc:sldMkLst>
        <pc:spChg chg="mod">
          <ac:chgData name="Samson Christopher" userId="6a13b5f1e64a53ae" providerId="LiveId" clId="{E133EB90-A568-47E6-88DB-31EA531DF757}" dt="2022-03-13T01:40:18.934" v="48" actId="1036"/>
          <ac:spMkLst>
            <pc:docMk/>
            <pc:sldMk cId="3922027720" sldId="400"/>
            <ac:spMk id="4" creationId="{B6B94ACF-1768-4FBE-9842-C5809C434B51}"/>
          </ac:spMkLst>
        </pc:spChg>
      </pc:sldChg>
      <pc:sldChg chg="modSp mod">
        <pc:chgData name="Samson Christopher" userId="6a13b5f1e64a53ae" providerId="LiveId" clId="{E133EB90-A568-47E6-88DB-31EA531DF757}" dt="2022-03-13T01:39:18.654" v="30" actId="20577"/>
        <pc:sldMkLst>
          <pc:docMk/>
          <pc:sldMk cId="4252587459" sldId="401"/>
        </pc:sldMkLst>
        <pc:spChg chg="mod">
          <ac:chgData name="Samson Christopher" userId="6a13b5f1e64a53ae" providerId="LiveId" clId="{E133EB90-A568-47E6-88DB-31EA531DF757}" dt="2022-03-13T01:39:18.654" v="30" actId="20577"/>
          <ac:spMkLst>
            <pc:docMk/>
            <pc:sldMk cId="4252587459" sldId="401"/>
            <ac:spMk id="4" creationId="{BECC7616-FC9D-4E94-BA19-69FD1C35E30E}"/>
          </ac:spMkLst>
        </pc:spChg>
      </pc:sldChg>
      <pc:sldChg chg="modSp add del mod">
        <pc:chgData name="Samson Christopher" userId="6a13b5f1e64a53ae" providerId="LiveId" clId="{E133EB90-A568-47E6-88DB-31EA531DF757}" dt="2022-03-13T01:40:49.640" v="61" actId="1036"/>
        <pc:sldMkLst>
          <pc:docMk/>
          <pc:sldMk cId="2673597505" sldId="402"/>
        </pc:sldMkLst>
        <pc:spChg chg="mod">
          <ac:chgData name="Samson Christopher" userId="6a13b5f1e64a53ae" providerId="LiveId" clId="{E133EB90-A568-47E6-88DB-31EA531DF757}" dt="2022-03-13T01:40:49.640" v="61" actId="1036"/>
          <ac:spMkLst>
            <pc:docMk/>
            <pc:sldMk cId="2673597505" sldId="402"/>
            <ac:spMk id="4" creationId="{BA418C40-7BEF-4104-86D5-51124B8C9AF7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87874-C657-421F-AD0A-971C570B069E}"/>
              </a:ext>
            </a:extLst>
          </p:cNvPr>
          <p:cNvSpPr txBox="1"/>
          <p:nvPr/>
        </p:nvSpPr>
        <p:spPr>
          <a:xfrm>
            <a:off x="-1" y="537344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úTôdLúY</a:t>
            </a:r>
            <a:r>
              <a:rPr lang="en-IN" dirty="0"/>
              <a:t> </a:t>
            </a:r>
            <a:r>
              <a:rPr lang="en-IN" dirty="0" err="1"/>
              <a:t>NôTeLs</a:t>
            </a:r>
            <a:r>
              <a:rPr lang="en-IN" dirty="0"/>
              <a:t> ¿</a:t>
            </a:r>
            <a:r>
              <a:rPr lang="en-IN" dirty="0" err="1"/>
              <a:t>dLúY</a:t>
            </a:r>
            <a:r>
              <a:rPr lang="en-IN" dirty="0"/>
              <a:t> </a:t>
            </a:r>
          </a:p>
          <a:p>
            <a:r>
              <a:rPr lang="en-IN" dirty="0" err="1"/>
              <a:t>éúXôLm</a:t>
            </a:r>
            <a:r>
              <a:rPr lang="en-IN" dirty="0"/>
              <a:t> </a:t>
            </a:r>
            <a:r>
              <a:rPr lang="en-IN" dirty="0" err="1"/>
              <a:t>YkRôo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5B554-CF5B-477F-8999-D603D558E40B}"/>
              </a:ext>
            </a:extLst>
          </p:cNvPr>
          <p:cNvSpPr txBox="1"/>
          <p:nvPr/>
        </p:nvSpPr>
        <p:spPr>
          <a:xfrm>
            <a:off x="0" y="53294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SiTo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ùYßjRôÛm</a:t>
            </a:r>
            <a:r>
              <a:rPr lang="en-IN" dirty="0"/>
              <a:t> Et\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ùYßjRôÛm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ùYßdLUôhPôo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0F1BC-F3D4-4D30-AA62-0F0660305868}"/>
              </a:ext>
            </a:extLst>
          </p:cNvPr>
          <p:cNvSpPr txBox="1"/>
          <p:nvPr/>
        </p:nvSpPr>
        <p:spPr>
          <a:xfrm>
            <a:off x="0" y="533736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SPj§ÓYôo</a:t>
            </a:r>
            <a:r>
              <a:rPr lang="en-IN" dirty="0"/>
              <a:t> </a:t>
            </a:r>
          </a:p>
          <a:p>
            <a:r>
              <a:rPr lang="en-IN" dirty="0" err="1"/>
              <a:t>LuUûX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¨</a:t>
            </a:r>
            <a:r>
              <a:rPr lang="en-IN" dirty="0" err="1"/>
              <a:t>ßjÕYôo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7B551-2024-4823-BFCE-4F5409A5B686}"/>
              </a:ext>
            </a:extLst>
          </p:cNvPr>
          <p:cNvSpPr txBox="1"/>
          <p:nvPr/>
        </p:nvSpPr>
        <p:spPr>
          <a:xfrm>
            <a:off x="0" y="569840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0111-71DB-4753-9235-53D57031B9D0}"/>
              </a:ext>
            </a:extLst>
          </p:cNvPr>
          <p:cNvSpPr txBox="1"/>
          <p:nvPr/>
        </p:nvSpPr>
        <p:spPr>
          <a:xfrm>
            <a:off x="0" y="53736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U²Rû] </a:t>
            </a:r>
            <a:r>
              <a:rPr lang="en-IN" dirty="0" err="1"/>
              <a:t>ÁhLúY</a:t>
            </a:r>
            <a:r>
              <a:rPr lang="en-IN" dirty="0"/>
              <a:t> </a:t>
            </a:r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úNodLúY</a:t>
            </a:r>
            <a:r>
              <a:rPr lang="en-IN" dirty="0"/>
              <a:t> </a:t>
            </a:r>
          </a:p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ÑUkRôo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3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E37ED-0F07-4051-8B9D-3516EA9C4ADA}"/>
              </a:ext>
            </a:extLst>
          </p:cNvPr>
          <p:cNvSpPr txBox="1"/>
          <p:nvPr/>
        </p:nvSpPr>
        <p:spPr>
          <a:xfrm>
            <a:off x="0" y="537745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Li½ûW </a:t>
            </a:r>
            <a:r>
              <a:rPr lang="en-IN" dirty="0" err="1"/>
              <a:t>ÕûPjRôo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</a:t>
            </a:r>
          </a:p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3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C7616-FC9D-4E94-BA19-69FD1C35E30E}"/>
              </a:ext>
            </a:extLst>
          </p:cNvPr>
          <p:cNvSpPr txBox="1"/>
          <p:nvPr/>
        </p:nvSpPr>
        <p:spPr>
          <a:xfrm>
            <a:off x="0" y="57221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58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9EA26-48D7-41DB-98F7-04D9F64433B7}"/>
              </a:ext>
            </a:extLst>
          </p:cNvPr>
          <p:cNvSpPr txBox="1"/>
          <p:nvPr/>
        </p:nvSpPr>
        <p:spPr>
          <a:xfrm>
            <a:off x="0" y="53736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ReLjûR</a:t>
            </a:r>
            <a:r>
              <a:rPr lang="en-IN" dirty="0"/>
              <a:t> </a:t>
            </a:r>
            <a:r>
              <a:rPr lang="en-IN" dirty="0" err="1"/>
              <a:t>úLhL®pûX</a:t>
            </a:r>
            <a:r>
              <a:rPr lang="en-IN" dirty="0"/>
              <a:t> </a:t>
            </a:r>
            <a:r>
              <a:rPr lang="en-IN" dirty="0" err="1"/>
              <a:t>ûYWjûR</a:t>
            </a:r>
            <a:r>
              <a:rPr lang="en-IN" dirty="0"/>
              <a:t> </a:t>
            </a:r>
            <a:r>
              <a:rPr lang="en-IN" dirty="0" err="1"/>
              <a:t>úLhL®pûX</a:t>
            </a:r>
            <a:r>
              <a:rPr lang="en-IN" dirty="0"/>
              <a:t>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úLhPôo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09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C1223-4606-4C72-A3C7-5849CFEF6CF4}"/>
              </a:ext>
            </a:extLst>
          </p:cNvPr>
          <p:cNvSpPr txBox="1"/>
          <p:nvPr/>
        </p:nvSpPr>
        <p:spPr>
          <a:xfrm>
            <a:off x="0" y="53736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Bv§ûV</a:t>
            </a:r>
            <a:r>
              <a:rPr lang="en-IN" dirty="0"/>
              <a:t> </a:t>
            </a:r>
            <a:r>
              <a:rPr lang="en-IN" dirty="0" err="1"/>
              <a:t>úLhL®pûX</a:t>
            </a:r>
            <a:r>
              <a:rPr lang="en-IN" dirty="0"/>
              <a:t> </a:t>
            </a:r>
            <a:r>
              <a:rPr lang="en-IN" dirty="0" err="1"/>
              <a:t>AkRvûR</a:t>
            </a:r>
            <a:r>
              <a:rPr lang="en-IN" dirty="0"/>
              <a:t> </a:t>
            </a:r>
            <a:r>
              <a:rPr lang="en-IN" dirty="0" err="1"/>
              <a:t>úLhL®pûX</a:t>
            </a:r>
            <a:r>
              <a:rPr lang="en-IN" dirty="0"/>
              <a:t>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úLhPôo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2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94ACF-1768-4FBE-9842-C5809C434B51}"/>
              </a:ext>
            </a:extLst>
          </p:cNvPr>
          <p:cNvSpPr txBox="1"/>
          <p:nvPr/>
        </p:nvSpPr>
        <p:spPr>
          <a:xfrm>
            <a:off x="0" y="53771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úR¥l</a:t>
            </a:r>
            <a:r>
              <a:rPr lang="en-IN" dirty="0"/>
              <a:t> </a:t>
            </a:r>
            <a:r>
              <a:rPr lang="en-IN" dirty="0" err="1"/>
              <a:t>úTôL®pûX</a:t>
            </a:r>
            <a:r>
              <a:rPr lang="en-IN" dirty="0"/>
              <a:t> 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YkRôo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02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18C40-7BEF-4104-86D5-51124B8C9AF7}"/>
              </a:ext>
            </a:extLst>
          </p:cNvPr>
          <p:cNvSpPr txBox="1"/>
          <p:nvPr/>
        </p:nvSpPr>
        <p:spPr>
          <a:xfrm>
            <a:off x="0" y="571415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59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882D-4B90-4C3D-9C98-CE9BBC951253}"/>
              </a:ext>
            </a:extLst>
          </p:cNvPr>
          <p:cNvSpPr txBox="1"/>
          <p:nvPr/>
        </p:nvSpPr>
        <p:spPr>
          <a:xfrm>
            <a:off x="0" y="5408603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Rôn</a:t>
            </a:r>
            <a:r>
              <a:rPr lang="en-IN" sz="4200" dirty="0"/>
              <a:t> </a:t>
            </a:r>
            <a:r>
              <a:rPr lang="en-IN" sz="4200" dirty="0" err="1"/>
              <a:t>Euû</a:t>
            </a:r>
            <a:r>
              <a:rPr lang="en-IN" sz="4200" dirty="0"/>
              <a:t>] U\</a:t>
            </a:r>
            <a:r>
              <a:rPr lang="en-IN" sz="4200" dirty="0" err="1"/>
              <a:t>kRôÛm</a:t>
            </a:r>
            <a:r>
              <a:rPr lang="en-IN" sz="4200" dirty="0"/>
              <a:t> </a:t>
            </a:r>
            <a:r>
              <a:rPr lang="en-IN" sz="4200" dirty="0" err="1"/>
              <a:t>RkûR</a:t>
            </a:r>
            <a:r>
              <a:rPr lang="en-IN" sz="4200" dirty="0"/>
              <a:t> </a:t>
            </a:r>
            <a:r>
              <a:rPr lang="en-IN" sz="4200" dirty="0" err="1"/>
              <a:t>Euû</a:t>
            </a:r>
            <a:r>
              <a:rPr lang="en-IN" sz="4200" dirty="0"/>
              <a:t>] U\</a:t>
            </a:r>
            <a:r>
              <a:rPr lang="en-IN" sz="4200" dirty="0" err="1"/>
              <a:t>kRôÛm</a:t>
            </a:r>
            <a:r>
              <a:rPr lang="en-IN" sz="4200" dirty="0"/>
              <a:t> </a:t>
            </a:r>
            <a:r>
              <a:rPr lang="en-IN" sz="4200" dirty="0" err="1"/>
              <a:t>AYo</a:t>
            </a:r>
            <a:r>
              <a:rPr lang="en-IN" sz="4200" dirty="0"/>
              <a:t> </a:t>
            </a:r>
            <a:r>
              <a:rPr lang="en-IN" sz="4200" dirty="0" err="1"/>
              <a:t>Euû</a:t>
            </a:r>
            <a:r>
              <a:rPr lang="en-IN" sz="4200" dirty="0"/>
              <a:t>] U\</a:t>
            </a:r>
            <a:r>
              <a:rPr lang="en-IN" sz="4200" dirty="0" err="1"/>
              <a:t>dLUôhPôo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116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2022-03-13T01:44:53Z</dcterms:modified>
</cp:coreProperties>
</file>