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E14DC406-33EF-4711-9C4D-AC97D8D9CF6D}"/>
    <pc:docChg chg="modSld">
      <pc:chgData name="Samson Christopher" userId="6a13b5f1e64a53ae" providerId="LiveId" clId="{E14DC406-33EF-4711-9C4D-AC97D8D9CF6D}" dt="2022-03-13T01:51:40.192" v="19" actId="1035"/>
      <pc:docMkLst>
        <pc:docMk/>
      </pc:docMkLst>
      <pc:sldChg chg="modSp mod">
        <pc:chgData name="Samson Christopher" userId="6a13b5f1e64a53ae" providerId="LiveId" clId="{E14DC406-33EF-4711-9C4D-AC97D8D9CF6D}" dt="2022-03-13T01:50:43.058" v="9" actId="1035"/>
        <pc:sldMkLst>
          <pc:docMk/>
          <pc:sldMk cId="944968354" sldId="391"/>
        </pc:sldMkLst>
        <pc:spChg chg="mod">
          <ac:chgData name="Samson Christopher" userId="6a13b5f1e64a53ae" providerId="LiveId" clId="{E14DC406-33EF-4711-9C4D-AC97D8D9CF6D}" dt="2022-03-13T01:50:43.058" v="9" actId="1035"/>
          <ac:spMkLst>
            <pc:docMk/>
            <pc:sldMk cId="944968354" sldId="391"/>
            <ac:spMk id="4" creationId="{F65A64EE-C6CF-47FD-8852-52A44DEC7E46}"/>
          </ac:spMkLst>
        </pc:spChg>
      </pc:sldChg>
      <pc:sldChg chg="modSp mod">
        <pc:chgData name="Samson Christopher" userId="6a13b5f1e64a53ae" providerId="LiveId" clId="{E14DC406-33EF-4711-9C4D-AC97D8D9CF6D}" dt="2022-03-13T01:51:02.143" v="12" actId="1036"/>
        <pc:sldMkLst>
          <pc:docMk/>
          <pc:sldMk cId="4103851070" sldId="393"/>
        </pc:sldMkLst>
        <pc:spChg chg="mod">
          <ac:chgData name="Samson Christopher" userId="6a13b5f1e64a53ae" providerId="LiveId" clId="{E14DC406-33EF-4711-9C4D-AC97D8D9CF6D}" dt="2022-03-13T01:51:02.143" v="12" actId="1036"/>
          <ac:spMkLst>
            <pc:docMk/>
            <pc:sldMk cId="4103851070" sldId="393"/>
            <ac:spMk id="8" creationId="{9CAB4F2D-E704-4883-91E1-77090347574A}"/>
          </ac:spMkLst>
        </pc:spChg>
      </pc:sldChg>
      <pc:sldChg chg="modSp mod">
        <pc:chgData name="Samson Christopher" userId="6a13b5f1e64a53ae" providerId="LiveId" clId="{E14DC406-33EF-4711-9C4D-AC97D8D9CF6D}" dt="2022-03-13T01:51:12.652" v="13" actId="1036"/>
        <pc:sldMkLst>
          <pc:docMk/>
          <pc:sldMk cId="659567130" sldId="394"/>
        </pc:sldMkLst>
        <pc:spChg chg="mod">
          <ac:chgData name="Samson Christopher" userId="6a13b5f1e64a53ae" providerId="LiveId" clId="{E14DC406-33EF-4711-9C4D-AC97D8D9CF6D}" dt="2022-03-13T01:51:12.652" v="13" actId="1036"/>
          <ac:spMkLst>
            <pc:docMk/>
            <pc:sldMk cId="659567130" sldId="394"/>
            <ac:spMk id="4" creationId="{7966F1D5-99AB-46D1-A71F-F67800677CAD}"/>
          </ac:spMkLst>
        </pc:spChg>
      </pc:sldChg>
      <pc:sldChg chg="modSp mod">
        <pc:chgData name="Samson Christopher" userId="6a13b5f1e64a53ae" providerId="LiveId" clId="{E14DC406-33EF-4711-9C4D-AC97D8D9CF6D}" dt="2022-03-13T01:51:24.960" v="14" actId="1036"/>
        <pc:sldMkLst>
          <pc:docMk/>
          <pc:sldMk cId="859356432" sldId="395"/>
        </pc:sldMkLst>
        <pc:spChg chg="mod">
          <ac:chgData name="Samson Christopher" userId="6a13b5f1e64a53ae" providerId="LiveId" clId="{E14DC406-33EF-4711-9C4D-AC97D8D9CF6D}" dt="2022-03-13T01:51:24.960" v="14" actId="1036"/>
          <ac:spMkLst>
            <pc:docMk/>
            <pc:sldMk cId="859356432" sldId="395"/>
            <ac:spMk id="7" creationId="{993A0088-1433-4DC1-AD08-E6FB697CB11C}"/>
          </ac:spMkLst>
        </pc:spChg>
      </pc:sldChg>
      <pc:sldChg chg="modSp mod">
        <pc:chgData name="Samson Christopher" userId="6a13b5f1e64a53ae" providerId="LiveId" clId="{E14DC406-33EF-4711-9C4D-AC97D8D9CF6D}" dt="2022-03-13T01:51:40.192" v="19" actId="1035"/>
        <pc:sldMkLst>
          <pc:docMk/>
          <pc:sldMk cId="3119738382" sldId="397"/>
        </pc:sldMkLst>
        <pc:spChg chg="mod">
          <ac:chgData name="Samson Christopher" userId="6a13b5f1e64a53ae" providerId="LiveId" clId="{E14DC406-33EF-4711-9C4D-AC97D8D9CF6D}" dt="2022-03-13T01:51:40.192" v="19" actId="1035"/>
          <ac:spMkLst>
            <pc:docMk/>
            <pc:sldMk cId="3119738382" sldId="397"/>
            <ac:spMk id="4" creationId="{B4369460-2B10-44DE-A2AA-8EBAF9333F9C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facebook.etzm@gmail.com" userId="05f0189a5894c19d" providerId="LiveId" clId="{E2FD2A58-6A0E-44AF-A9FF-7F4F2A9F2F74}"/>
    <pc:docChg chg="undo redo custSel addSld delSld modSld">
      <pc:chgData name="facebook.etzm@gmail.com" userId="05f0189a5894c19d" providerId="LiveId" clId="{E2FD2A58-6A0E-44AF-A9FF-7F4F2A9F2F74}" dt="2022-02-27T09:20:46.294" v="528" actId="47"/>
      <pc:docMkLst>
        <pc:docMk/>
      </pc:docMkLst>
      <pc:sldChg chg="del">
        <pc:chgData name="facebook.etzm@gmail.com" userId="05f0189a5894c19d" providerId="LiveId" clId="{E2FD2A58-6A0E-44AF-A9FF-7F4F2A9F2F74}" dt="2022-02-27T09:20:46.294" v="52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E2FD2A58-6A0E-44AF-A9FF-7F4F2A9F2F74}" dt="2022-02-07T10:21:00.713" v="451" actId="1036"/>
        <pc:sldMkLst>
          <pc:docMk/>
          <pc:sldMk cId="944968354" sldId="391"/>
        </pc:sldMkLst>
        <pc:spChg chg="add mod">
          <ac:chgData name="facebook.etzm@gmail.com" userId="05f0189a5894c19d" providerId="LiveId" clId="{E2FD2A58-6A0E-44AF-A9FF-7F4F2A9F2F74}" dt="2022-02-07T10:21:00.713" v="451" actId="1036"/>
          <ac:spMkLst>
            <pc:docMk/>
            <pc:sldMk cId="944968354" sldId="391"/>
            <ac:spMk id="4" creationId="{F65A64EE-C6CF-47FD-8852-52A44DEC7E46}"/>
          </ac:spMkLst>
        </pc:spChg>
      </pc:sldChg>
      <pc:sldChg chg="addSp modSp mod">
        <pc:chgData name="facebook.etzm@gmail.com" userId="05f0189a5894c19d" providerId="LiveId" clId="{E2FD2A58-6A0E-44AF-A9FF-7F4F2A9F2F74}" dt="2022-02-07T10:18:20.571" v="385" actId="1036"/>
        <pc:sldMkLst>
          <pc:docMk/>
          <pc:sldMk cId="1414681237" sldId="392"/>
        </pc:sldMkLst>
        <pc:spChg chg="add mod">
          <ac:chgData name="facebook.etzm@gmail.com" userId="05f0189a5894c19d" providerId="LiveId" clId="{E2FD2A58-6A0E-44AF-A9FF-7F4F2A9F2F74}" dt="2022-02-07T10:18:20.571" v="385" actId="1036"/>
          <ac:spMkLst>
            <pc:docMk/>
            <pc:sldMk cId="1414681237" sldId="392"/>
            <ac:spMk id="4" creationId="{1685E3B7-8758-4CC6-AC16-F08AD91C0AF4}"/>
          </ac:spMkLst>
        </pc:spChg>
      </pc:sldChg>
      <pc:sldChg chg="addSp delSp modSp mod">
        <pc:chgData name="facebook.etzm@gmail.com" userId="05f0189a5894c19d" providerId="LiveId" clId="{E2FD2A58-6A0E-44AF-A9FF-7F4F2A9F2F74}" dt="2022-02-27T09:19:30.935" v="522" actId="1036"/>
        <pc:sldMkLst>
          <pc:docMk/>
          <pc:sldMk cId="4103851070" sldId="393"/>
        </pc:sldMkLst>
        <pc:spChg chg="add del mod">
          <ac:chgData name="facebook.etzm@gmail.com" userId="05f0189a5894c19d" providerId="LiveId" clId="{E2FD2A58-6A0E-44AF-A9FF-7F4F2A9F2F74}" dt="2022-02-07T10:15:58.391" v="325" actId="478"/>
          <ac:spMkLst>
            <pc:docMk/>
            <pc:sldMk cId="4103851070" sldId="393"/>
            <ac:spMk id="4" creationId="{87BDCB6E-A5F3-4EC2-BBA0-091475F65C25}"/>
          </ac:spMkLst>
        </pc:spChg>
        <pc:spChg chg="add del mod">
          <ac:chgData name="facebook.etzm@gmail.com" userId="05f0189a5894c19d" providerId="LiveId" clId="{E2FD2A58-6A0E-44AF-A9FF-7F4F2A9F2F74}" dt="2022-02-07T10:17:48.420" v="339" actId="478"/>
          <ac:spMkLst>
            <pc:docMk/>
            <pc:sldMk cId="4103851070" sldId="393"/>
            <ac:spMk id="7" creationId="{1D4F5CC8-5B9C-4C9C-A075-C66F91B7EBCD}"/>
          </ac:spMkLst>
        </pc:spChg>
        <pc:spChg chg="add mod">
          <ac:chgData name="facebook.etzm@gmail.com" userId="05f0189a5894c19d" providerId="LiveId" clId="{E2FD2A58-6A0E-44AF-A9FF-7F4F2A9F2F74}" dt="2022-02-27T09:19:30.935" v="522" actId="1036"/>
          <ac:spMkLst>
            <pc:docMk/>
            <pc:sldMk cId="4103851070" sldId="393"/>
            <ac:spMk id="8" creationId="{9CAB4F2D-E704-4883-91E1-77090347574A}"/>
          </ac:spMkLst>
        </pc:spChg>
      </pc:sldChg>
      <pc:sldChg chg="addSp modSp mod">
        <pc:chgData name="facebook.etzm@gmail.com" userId="05f0189a5894c19d" providerId="LiveId" clId="{E2FD2A58-6A0E-44AF-A9FF-7F4F2A9F2F74}" dt="2022-02-07T10:14:34.730" v="269" actId="20577"/>
        <pc:sldMkLst>
          <pc:docMk/>
          <pc:sldMk cId="659567130" sldId="394"/>
        </pc:sldMkLst>
        <pc:spChg chg="add mod">
          <ac:chgData name="facebook.etzm@gmail.com" userId="05f0189a5894c19d" providerId="LiveId" clId="{E2FD2A58-6A0E-44AF-A9FF-7F4F2A9F2F74}" dt="2022-02-07T10:14:34.730" v="269" actId="20577"/>
          <ac:spMkLst>
            <pc:docMk/>
            <pc:sldMk cId="659567130" sldId="394"/>
            <ac:spMk id="4" creationId="{7966F1D5-99AB-46D1-A71F-F67800677CAD}"/>
          </ac:spMkLst>
        </pc:spChg>
      </pc:sldChg>
      <pc:sldChg chg="addSp delSp modSp mod">
        <pc:chgData name="facebook.etzm@gmail.com" userId="05f0189a5894c19d" providerId="LiveId" clId="{E2FD2A58-6A0E-44AF-A9FF-7F4F2A9F2F74}" dt="2022-02-07T10:13:41.987" v="226" actId="1036"/>
        <pc:sldMkLst>
          <pc:docMk/>
          <pc:sldMk cId="859356432" sldId="395"/>
        </pc:sldMkLst>
        <pc:spChg chg="add del">
          <ac:chgData name="facebook.etzm@gmail.com" userId="05f0189a5894c19d" providerId="LiveId" clId="{E2FD2A58-6A0E-44AF-A9FF-7F4F2A9F2F74}" dt="2022-02-07T10:06:53.984" v="5" actId="478"/>
          <ac:spMkLst>
            <pc:docMk/>
            <pc:sldMk cId="859356432" sldId="395"/>
            <ac:spMk id="4" creationId="{C3BBF148-05F0-42C9-A36F-E0742098C424}"/>
          </ac:spMkLst>
        </pc:spChg>
        <pc:spChg chg="add mod">
          <ac:chgData name="facebook.etzm@gmail.com" userId="05f0189a5894c19d" providerId="LiveId" clId="{E2FD2A58-6A0E-44AF-A9FF-7F4F2A9F2F74}" dt="2022-02-07T10:13:41.987" v="226" actId="1036"/>
          <ac:spMkLst>
            <pc:docMk/>
            <pc:sldMk cId="859356432" sldId="395"/>
            <ac:spMk id="7" creationId="{993A0088-1433-4DC1-AD08-E6FB697CB11C}"/>
          </ac:spMkLst>
        </pc:spChg>
      </pc:sldChg>
      <pc:sldChg chg="addSp modSp add mod">
        <pc:chgData name="facebook.etzm@gmail.com" userId="05f0189a5894c19d" providerId="LiveId" clId="{E2FD2A58-6A0E-44AF-A9FF-7F4F2A9F2F74}" dt="2022-02-07T10:13:09.331" v="173" actId="20577"/>
        <pc:sldMkLst>
          <pc:docMk/>
          <pc:sldMk cId="970161882" sldId="396"/>
        </pc:sldMkLst>
        <pc:spChg chg="add mod">
          <ac:chgData name="facebook.etzm@gmail.com" userId="05f0189a5894c19d" providerId="LiveId" clId="{E2FD2A58-6A0E-44AF-A9FF-7F4F2A9F2F74}" dt="2022-02-07T10:13:09.331" v="173" actId="20577"/>
          <ac:spMkLst>
            <pc:docMk/>
            <pc:sldMk cId="970161882" sldId="396"/>
            <ac:spMk id="4" creationId="{9E3F3438-9666-4763-8451-2F06E00AE3F0}"/>
          </ac:spMkLst>
        </pc:spChg>
      </pc:sldChg>
      <pc:sldChg chg="addSp modSp add mod">
        <pc:chgData name="facebook.etzm@gmail.com" userId="05f0189a5894c19d" providerId="LiveId" clId="{E2FD2A58-6A0E-44AF-A9FF-7F4F2A9F2F74}" dt="2022-02-07T10:12:04.378" v="123" actId="1036"/>
        <pc:sldMkLst>
          <pc:docMk/>
          <pc:sldMk cId="3119738382" sldId="397"/>
        </pc:sldMkLst>
        <pc:spChg chg="add mod">
          <ac:chgData name="facebook.etzm@gmail.com" userId="05f0189a5894c19d" providerId="LiveId" clId="{E2FD2A58-6A0E-44AF-A9FF-7F4F2A9F2F74}" dt="2022-02-07T10:12:04.378" v="123" actId="1036"/>
          <ac:spMkLst>
            <pc:docMk/>
            <pc:sldMk cId="3119738382" sldId="397"/>
            <ac:spMk id="4" creationId="{B4369460-2B10-44DE-A2AA-8EBAF9333F9C}"/>
          </ac:spMkLst>
        </pc:spChg>
      </pc:sldChg>
      <pc:sldChg chg="addSp modSp add mod">
        <pc:chgData name="facebook.etzm@gmail.com" userId="05f0189a5894c19d" providerId="LiveId" clId="{E2FD2A58-6A0E-44AF-A9FF-7F4F2A9F2F74}" dt="2022-02-07T10:11:25.836" v="71" actId="1035"/>
        <pc:sldMkLst>
          <pc:docMk/>
          <pc:sldMk cId="2847814707" sldId="398"/>
        </pc:sldMkLst>
        <pc:spChg chg="add mod">
          <ac:chgData name="facebook.etzm@gmail.com" userId="05f0189a5894c19d" providerId="LiveId" clId="{E2FD2A58-6A0E-44AF-A9FF-7F4F2A9F2F74}" dt="2022-02-07T10:11:25.836" v="71" actId="1035"/>
          <ac:spMkLst>
            <pc:docMk/>
            <pc:sldMk cId="2847814707" sldId="398"/>
            <ac:spMk id="4" creationId="{0A57561E-7F17-4217-94AF-EA4EB6B93002}"/>
          </ac:spMkLst>
        </pc:spChg>
      </pc:sldChg>
      <pc:sldChg chg="add del">
        <pc:chgData name="facebook.etzm@gmail.com" userId="05f0189a5894c19d" providerId="LiveId" clId="{E2FD2A58-6A0E-44AF-A9FF-7F4F2A9F2F74}" dt="2022-02-27T09:20:39.059" v="527" actId="47"/>
        <pc:sldMkLst>
          <pc:docMk/>
          <pc:sldMk cId="879821506" sldId="399"/>
        </pc:sldMkLst>
      </pc:sldChg>
      <pc:sldChg chg="add del">
        <pc:chgData name="facebook.etzm@gmail.com" userId="05f0189a5894c19d" providerId="LiveId" clId="{E2FD2A58-6A0E-44AF-A9FF-7F4F2A9F2F74}" dt="2022-02-27T09:20:38.526" v="526" actId="47"/>
        <pc:sldMkLst>
          <pc:docMk/>
          <pc:sldMk cId="3567284419" sldId="400"/>
        </pc:sldMkLst>
      </pc:sldChg>
      <pc:sldChg chg="add del">
        <pc:chgData name="facebook.etzm@gmail.com" userId="05f0189a5894c19d" providerId="LiveId" clId="{E2FD2A58-6A0E-44AF-A9FF-7F4F2A9F2F74}" dt="2022-02-27T09:20:37.996" v="525" actId="47"/>
        <pc:sldMkLst>
          <pc:docMk/>
          <pc:sldMk cId="4039536033" sldId="401"/>
        </pc:sldMkLst>
      </pc:sldChg>
      <pc:sldChg chg="add del">
        <pc:chgData name="facebook.etzm@gmail.com" userId="05f0189a5894c19d" providerId="LiveId" clId="{E2FD2A58-6A0E-44AF-A9FF-7F4F2A9F2F74}" dt="2022-02-27T09:20:37.786" v="524" actId="47"/>
        <pc:sldMkLst>
          <pc:docMk/>
          <pc:sldMk cId="605138203" sldId="402"/>
        </pc:sldMkLst>
      </pc:sldChg>
      <pc:sldChg chg="add del">
        <pc:chgData name="facebook.etzm@gmail.com" userId="05f0189a5894c19d" providerId="LiveId" clId="{E2FD2A58-6A0E-44AF-A9FF-7F4F2A9F2F74}" dt="2022-02-27T09:20:37.555" v="523" actId="47"/>
        <pc:sldMkLst>
          <pc:docMk/>
          <pc:sldMk cId="1121675796" sldId="40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64EE-C6CF-47FD-8852-52A44DEC7E46}"/>
              </a:ext>
            </a:extLst>
          </p:cNvPr>
          <p:cNvSpPr txBox="1"/>
          <p:nvPr/>
        </p:nvSpPr>
        <p:spPr>
          <a:xfrm>
            <a:off x="-1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rlT¥YôVô</a:t>
            </a:r>
            <a:r>
              <a:rPr lang="en-IN" dirty="0"/>
              <a:t> ¿ ¸</a:t>
            </a:r>
            <a:r>
              <a:rPr lang="en-IN" dirty="0" err="1"/>
              <a:t>rlT¥YôVô</a:t>
            </a:r>
            <a:r>
              <a:rPr lang="en-IN" dirty="0"/>
              <a:t> - Rm© </a:t>
            </a:r>
          </a:p>
          <a:p>
            <a:r>
              <a:rPr lang="en-IN" dirty="0"/>
              <a:t>¸</a:t>
            </a:r>
            <a:r>
              <a:rPr lang="en-IN" dirty="0" err="1"/>
              <a:t>rlT¥YôVô</a:t>
            </a:r>
            <a:r>
              <a:rPr lang="en-IN" dirty="0"/>
              <a:t> ¿ ¸</a:t>
            </a:r>
            <a:r>
              <a:rPr lang="en-IN" dirty="0" err="1"/>
              <a:t>rlT¥YôVô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5E3B7-8758-4CC6-AC16-F08AD91C0AF4}"/>
              </a:ext>
            </a:extLst>
          </p:cNvPr>
          <p:cNvSpPr txBox="1"/>
          <p:nvPr/>
        </p:nvSpPr>
        <p:spPr>
          <a:xfrm>
            <a:off x="0" y="53848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TjÕ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LÞdÏ</a:t>
            </a:r>
            <a:r>
              <a:rPr lang="en-IN" dirty="0"/>
              <a:t> ¸</a:t>
            </a:r>
            <a:r>
              <a:rPr lang="en-IN" dirty="0" err="1"/>
              <a:t>rlT¥YôVô</a:t>
            </a:r>
            <a:r>
              <a:rPr lang="en-IN" dirty="0"/>
              <a:t>? 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dÏ</a:t>
            </a:r>
            <a:r>
              <a:rPr lang="en-IN" dirty="0"/>
              <a:t> ¸</a:t>
            </a:r>
            <a:r>
              <a:rPr lang="en-IN" dirty="0" err="1"/>
              <a:t>rlT¥YôVô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4F2D-E704-4883-91E1-77090347574A}"/>
              </a:ext>
            </a:extLst>
          </p:cNvPr>
          <p:cNvSpPr txBox="1"/>
          <p:nvPr/>
        </p:nvSpPr>
        <p:spPr>
          <a:xfrm>
            <a:off x="-1" y="5377304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Vôm</a:t>
            </a:r>
            <a:r>
              <a:rPr lang="en-IN" dirty="0"/>
              <a:t> </a:t>
            </a:r>
            <a:r>
              <a:rPr lang="en-IN" dirty="0" err="1"/>
              <a:t>LôLeLs</a:t>
            </a:r>
            <a:r>
              <a:rPr lang="en-IN" dirty="0"/>
              <a:t> ¸</a:t>
            </a:r>
            <a:r>
              <a:rPr lang="en-IN" dirty="0" err="1"/>
              <a:t>rlT¥kúR</a:t>
            </a:r>
            <a:r>
              <a:rPr lang="en-IN" dirty="0"/>
              <a:t> </a:t>
            </a:r>
          </a:p>
          <a:p>
            <a:r>
              <a:rPr lang="en-IN" dirty="0" err="1"/>
              <a:t>G­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VôûY</a:t>
            </a:r>
            <a:r>
              <a:rPr lang="en-IN" dirty="0"/>
              <a:t> </a:t>
            </a:r>
            <a:r>
              <a:rPr lang="en-IN" dirty="0" err="1"/>
              <a:t>úTôµdL</a:t>
            </a:r>
            <a:r>
              <a:rPr lang="en-IN" dirty="0"/>
              <a:t> </a:t>
            </a:r>
            <a:r>
              <a:rPr lang="en-IN" dirty="0" err="1"/>
              <a:t>AlTØm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f£Ùm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6F1D5-99AB-46D1-A71F-F67800677CAD}"/>
              </a:ext>
            </a:extLst>
          </p:cNvPr>
          <p:cNvSpPr txBox="1"/>
          <p:nvPr/>
        </p:nvSpPr>
        <p:spPr>
          <a:xfrm>
            <a:off x="0" y="53691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LôLeLs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] </a:t>
            </a:r>
          </a:p>
          <a:p>
            <a:r>
              <a:rPr lang="en-IN" dirty="0"/>
              <a:t>§]m §]m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A0088-1433-4DC1-AD08-E6FB697CB11C}"/>
              </a:ext>
            </a:extLst>
          </p:cNvPr>
          <p:cNvSpPr txBox="1"/>
          <p:nvPr/>
        </p:nvSpPr>
        <p:spPr>
          <a:xfrm>
            <a:off x="0" y="53731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Vôm</a:t>
            </a:r>
            <a:r>
              <a:rPr lang="en-IN" dirty="0"/>
              <a:t> </a:t>
            </a:r>
            <a:r>
              <a:rPr lang="en-IN" dirty="0" err="1"/>
              <a:t>úVô</a:t>
            </a:r>
            <a:r>
              <a:rPr lang="en-IN" dirty="0"/>
              <a:t>]ô </a:t>
            </a:r>
            <a:r>
              <a:rPr lang="en-IN" dirty="0" err="1"/>
              <a:t>Áu</a:t>
            </a:r>
            <a:r>
              <a:rPr lang="en-IN" dirty="0"/>
              <a:t> ¸</a:t>
            </a:r>
            <a:r>
              <a:rPr lang="en-IN" dirty="0" err="1"/>
              <a:t>rlT¥kúR</a:t>
            </a:r>
            <a:r>
              <a:rPr lang="en-IN" dirty="0"/>
              <a:t> ¨²úY </a:t>
            </a:r>
            <a:r>
              <a:rPr lang="en-IN" dirty="0" err="1"/>
              <a:t>UdLs</a:t>
            </a:r>
            <a:r>
              <a:rPr lang="en-IN" dirty="0"/>
              <a:t> U]m §</a:t>
            </a:r>
            <a:r>
              <a:rPr lang="en-IN" dirty="0" err="1"/>
              <a:t>ÚmT</a:t>
            </a:r>
            <a:r>
              <a:rPr lang="en-IN" dirty="0"/>
              <a:t> </a:t>
            </a:r>
            <a:r>
              <a:rPr lang="en-IN" dirty="0" err="1"/>
              <a:t>úVô</a:t>
            </a:r>
            <a:r>
              <a:rPr lang="en-IN" dirty="0"/>
              <a:t>]</a:t>
            </a:r>
            <a:r>
              <a:rPr lang="en-IN" dirty="0" err="1"/>
              <a:t>ôûY</a:t>
            </a:r>
            <a:r>
              <a:rPr lang="en-IN" dirty="0"/>
              <a:t> </a:t>
            </a:r>
            <a:r>
              <a:rPr lang="en-IN" dirty="0" err="1"/>
              <a:t>LûW«úX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F3438-9666-4763-8451-2F06E00AE3F0}"/>
              </a:ext>
            </a:extLst>
          </p:cNvPr>
          <p:cNvSpPr txBox="1"/>
          <p:nvPr/>
        </p:nvSpPr>
        <p:spPr>
          <a:xfrm>
            <a:off x="0" y="5372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LPp</a:t>
            </a:r>
            <a:r>
              <a:rPr lang="en-IN" dirty="0"/>
              <a:t> </a:t>
            </a:r>
            <a:r>
              <a:rPr lang="en-IN" dirty="0" err="1"/>
              <a:t>Áu</a:t>
            </a:r>
            <a:r>
              <a:rPr lang="en-IN" dirty="0"/>
              <a:t> </a:t>
            </a:r>
            <a:r>
              <a:rPr lang="en-IN" dirty="0" err="1"/>
              <a:t>Ld¡l</a:t>
            </a:r>
            <a:r>
              <a:rPr lang="en-IN" dirty="0"/>
              <a:t> </a:t>
            </a:r>
            <a:r>
              <a:rPr lang="en-IN" dirty="0" err="1"/>
              <a:t>úTôhPÕ</a:t>
            </a:r>
            <a:r>
              <a:rPr lang="en-IN" dirty="0"/>
              <a:t> </a:t>
            </a:r>
          </a:p>
          <a:p>
            <a:r>
              <a:rPr lang="en-IN" dirty="0" err="1"/>
              <a:t>LhPû</a:t>
            </a:r>
            <a:r>
              <a:rPr lang="en-IN" dirty="0"/>
              <a:t>[ </a:t>
            </a:r>
            <a:r>
              <a:rPr lang="en-IN" dirty="0" err="1"/>
              <a:t>Áu</a:t>
            </a:r>
            <a:r>
              <a:rPr lang="en-IN" dirty="0"/>
              <a:t> </a:t>
            </a:r>
            <a:r>
              <a:rPr lang="en-IN" dirty="0" err="1"/>
              <a:t>Ld¡l</a:t>
            </a:r>
            <a:r>
              <a:rPr lang="en-IN" dirty="0"/>
              <a:t> </a:t>
            </a:r>
            <a:r>
              <a:rPr lang="en-IN" dirty="0" err="1"/>
              <a:t>úTôhPÕ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16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69460-2B10-44DE-A2AA-8EBAF9333F9C}"/>
              </a:ext>
            </a:extLst>
          </p:cNvPr>
          <p:cNvSpPr txBox="1"/>
          <p:nvPr/>
        </p:nvSpPr>
        <p:spPr>
          <a:xfrm>
            <a:off x="0" y="53648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LhPû</a:t>
            </a:r>
            <a:r>
              <a:rPr lang="en-IN" dirty="0"/>
              <a:t>[</a:t>
            </a:r>
            <a:r>
              <a:rPr lang="en-IN" dirty="0" err="1"/>
              <a:t>Vôm</a:t>
            </a:r>
            <a:r>
              <a:rPr lang="en-IN" dirty="0"/>
              <a:t> </a:t>
            </a:r>
            <a:r>
              <a:rPr lang="en-IN" dirty="0" err="1"/>
              <a:t>CûWVôúR</a:t>
            </a:r>
            <a:r>
              <a:rPr lang="en-IN" dirty="0"/>
              <a:t> </a:t>
            </a:r>
            <a:r>
              <a:rPr lang="en-IN" dirty="0" err="1"/>
              <a:t>AûURXô«Ú</a:t>
            </a:r>
            <a:r>
              <a:rPr lang="en-IN" dirty="0"/>
              <a:t> </a:t>
            </a:r>
            <a:r>
              <a:rPr lang="en-IN" dirty="0" err="1"/>
              <a:t>ùLôkR°dÏm</a:t>
            </a:r>
            <a:r>
              <a:rPr lang="en-IN" dirty="0"/>
              <a:t> </a:t>
            </a:r>
            <a:r>
              <a:rPr lang="en-IN" dirty="0" err="1"/>
              <a:t>LPÛm</a:t>
            </a:r>
            <a:r>
              <a:rPr lang="en-IN" dirty="0"/>
              <a:t> ã\</a:t>
            </a:r>
            <a:r>
              <a:rPr lang="en-IN" dirty="0" err="1"/>
              <a:t>ôY</a:t>
            </a:r>
            <a:r>
              <a:rPr lang="en-IN" dirty="0"/>
              <a:t>° </a:t>
            </a:r>
            <a:r>
              <a:rPr lang="en-IN" dirty="0" err="1"/>
              <a:t>Lôtßm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7561E-7F17-4217-94AF-EA4EB6B93002}"/>
              </a:ext>
            </a:extLst>
          </p:cNvPr>
          <p:cNvSpPr txBox="1"/>
          <p:nvPr/>
        </p:nvSpPr>
        <p:spPr>
          <a:xfrm>
            <a:off x="0" y="53848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¸</a:t>
            </a:r>
            <a:r>
              <a:rPr lang="en-IN" dirty="0" err="1"/>
              <a:t>rlT¥kÕ</a:t>
            </a:r>
            <a:r>
              <a:rPr lang="en-IN" dirty="0"/>
              <a:t> </a:t>
            </a:r>
            <a:r>
              <a:rPr lang="en-IN" dirty="0" err="1"/>
              <a:t>AûURXô«tß</a:t>
            </a:r>
            <a:r>
              <a:rPr lang="en-IN" dirty="0"/>
              <a:t> </a:t>
            </a:r>
          </a:p>
          <a:p>
            <a:r>
              <a:rPr lang="en-IN" dirty="0" err="1"/>
              <a:t>Lôtßm</a:t>
            </a:r>
            <a:r>
              <a:rPr lang="en-IN" dirty="0"/>
              <a:t> </a:t>
            </a:r>
            <a:r>
              <a:rPr lang="en-IN" dirty="0" err="1"/>
              <a:t>LPÛm</a:t>
            </a:r>
            <a:r>
              <a:rPr lang="en-IN" dirty="0"/>
              <a:t> </a:t>
            </a:r>
            <a:r>
              <a:rPr lang="en-IN" dirty="0" err="1"/>
              <a:t>AûURXô«tß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8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Words>146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2022-03-13T01:51:49Z</dcterms:modified>
</cp:coreProperties>
</file>