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400" r:id="rId5"/>
    <p:sldId id="394" r:id="rId6"/>
    <p:sldId id="395" r:id="rId7"/>
    <p:sldId id="396" r:id="rId8"/>
    <p:sldId id="397" r:id="rId9"/>
    <p:sldId id="3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09CAC-71CF-43FF-A03F-75DB2E2343CF}" v="1" dt="2022-03-13T01:53:59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facebook.etzm@gmail.com" userId="05f0189a5894c19d" providerId="LiveId" clId="{1C49235D-EB9A-4F59-A3A5-0FDA6FA5E83B}"/>
    <pc:docChg chg="addSld delSld modSld">
      <pc:chgData name="facebook.etzm@gmail.com" userId="05f0189a5894c19d" providerId="LiveId" clId="{1C49235D-EB9A-4F59-A3A5-0FDA6FA5E83B}" dt="2022-03-05T19:04:13.592" v="508" actId="47"/>
      <pc:docMkLst>
        <pc:docMk/>
      </pc:docMkLst>
      <pc:sldChg chg="del">
        <pc:chgData name="facebook.etzm@gmail.com" userId="05f0189a5894c19d" providerId="LiveId" clId="{1C49235D-EB9A-4F59-A3A5-0FDA6FA5E83B}" dt="2022-03-05T19:04:13.592" v="50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1C49235D-EB9A-4F59-A3A5-0FDA6FA5E83B}" dt="2022-03-05T16:45:11.299" v="83" actId="1035"/>
        <pc:sldMkLst>
          <pc:docMk/>
          <pc:sldMk cId="944968354" sldId="391"/>
        </pc:sldMkLst>
        <pc:spChg chg="add mod">
          <ac:chgData name="facebook.etzm@gmail.com" userId="05f0189a5894c19d" providerId="LiveId" clId="{1C49235D-EB9A-4F59-A3A5-0FDA6FA5E83B}" dt="2022-03-05T16:45:11.299" v="83" actId="1035"/>
          <ac:spMkLst>
            <pc:docMk/>
            <pc:sldMk cId="944968354" sldId="391"/>
            <ac:spMk id="4" creationId="{4B7A2F10-1A02-4D7A-A5CF-B3F28402A563}"/>
          </ac:spMkLst>
        </pc:spChg>
      </pc:sldChg>
      <pc:sldChg chg="addSp modSp mod">
        <pc:chgData name="facebook.etzm@gmail.com" userId="05f0189a5894c19d" providerId="LiveId" clId="{1C49235D-EB9A-4F59-A3A5-0FDA6FA5E83B}" dt="2022-03-05T18:42:07.286" v="153" actId="1036"/>
        <pc:sldMkLst>
          <pc:docMk/>
          <pc:sldMk cId="1414681237" sldId="392"/>
        </pc:sldMkLst>
        <pc:spChg chg="add mod">
          <ac:chgData name="facebook.etzm@gmail.com" userId="05f0189a5894c19d" providerId="LiveId" clId="{1C49235D-EB9A-4F59-A3A5-0FDA6FA5E83B}" dt="2022-03-05T18:42:07.286" v="153" actId="1036"/>
          <ac:spMkLst>
            <pc:docMk/>
            <pc:sldMk cId="1414681237" sldId="392"/>
            <ac:spMk id="4" creationId="{F7C1F6D3-CE97-4C6A-936B-F1F04B656382}"/>
          </ac:spMkLst>
        </pc:spChg>
      </pc:sldChg>
      <pc:sldChg chg="addSp modSp mod">
        <pc:chgData name="facebook.etzm@gmail.com" userId="05f0189a5894c19d" providerId="LiveId" clId="{1C49235D-EB9A-4F59-A3A5-0FDA6FA5E83B}" dt="2022-03-05T18:46:37.693" v="220" actId="1036"/>
        <pc:sldMkLst>
          <pc:docMk/>
          <pc:sldMk cId="4103851070" sldId="393"/>
        </pc:sldMkLst>
        <pc:spChg chg="add mod">
          <ac:chgData name="facebook.etzm@gmail.com" userId="05f0189a5894c19d" providerId="LiveId" clId="{1C49235D-EB9A-4F59-A3A5-0FDA6FA5E83B}" dt="2022-03-05T18:46:37.693" v="220" actId="1036"/>
          <ac:spMkLst>
            <pc:docMk/>
            <pc:sldMk cId="4103851070" sldId="393"/>
            <ac:spMk id="4" creationId="{2591CAA6-2C4F-495E-94D3-55461BC3B655}"/>
          </ac:spMkLst>
        </pc:spChg>
      </pc:sldChg>
      <pc:sldChg chg="addSp modSp mod">
        <pc:chgData name="facebook.etzm@gmail.com" userId="05f0189a5894c19d" providerId="LiveId" clId="{1C49235D-EB9A-4F59-A3A5-0FDA6FA5E83B}" dt="2022-03-05T18:47:44.519" v="284" actId="1036"/>
        <pc:sldMkLst>
          <pc:docMk/>
          <pc:sldMk cId="659567130" sldId="394"/>
        </pc:sldMkLst>
        <pc:spChg chg="add mod">
          <ac:chgData name="facebook.etzm@gmail.com" userId="05f0189a5894c19d" providerId="LiveId" clId="{1C49235D-EB9A-4F59-A3A5-0FDA6FA5E83B}" dt="2022-03-05T18:47:44.519" v="284" actId="1036"/>
          <ac:spMkLst>
            <pc:docMk/>
            <pc:sldMk cId="659567130" sldId="394"/>
            <ac:spMk id="4" creationId="{9915377A-3700-4335-86AC-E9FEFC5C430A}"/>
          </ac:spMkLst>
        </pc:spChg>
      </pc:sldChg>
      <pc:sldChg chg="addSp modSp mod">
        <pc:chgData name="facebook.etzm@gmail.com" userId="05f0189a5894c19d" providerId="LiveId" clId="{1C49235D-EB9A-4F59-A3A5-0FDA6FA5E83B}" dt="2022-03-05T18:56:11.166" v="344" actId="1035"/>
        <pc:sldMkLst>
          <pc:docMk/>
          <pc:sldMk cId="859356432" sldId="395"/>
        </pc:sldMkLst>
        <pc:spChg chg="add mod">
          <ac:chgData name="facebook.etzm@gmail.com" userId="05f0189a5894c19d" providerId="LiveId" clId="{1C49235D-EB9A-4F59-A3A5-0FDA6FA5E83B}" dt="2022-03-05T18:56:11.166" v="344" actId="1035"/>
          <ac:spMkLst>
            <pc:docMk/>
            <pc:sldMk cId="859356432" sldId="395"/>
            <ac:spMk id="4" creationId="{3DDA35DD-0BCB-473B-A2EC-F44517A2EFAE}"/>
          </ac:spMkLst>
        </pc:spChg>
      </pc:sldChg>
      <pc:sldChg chg="addSp modSp add mod">
        <pc:chgData name="facebook.etzm@gmail.com" userId="05f0189a5894c19d" providerId="LiveId" clId="{1C49235D-EB9A-4F59-A3A5-0FDA6FA5E83B}" dt="2022-03-05T18:57:26.592" v="407" actId="1036"/>
        <pc:sldMkLst>
          <pc:docMk/>
          <pc:sldMk cId="1648456335" sldId="396"/>
        </pc:sldMkLst>
        <pc:spChg chg="add mod">
          <ac:chgData name="facebook.etzm@gmail.com" userId="05f0189a5894c19d" providerId="LiveId" clId="{1C49235D-EB9A-4F59-A3A5-0FDA6FA5E83B}" dt="2022-03-05T18:57:26.592" v="407" actId="1036"/>
          <ac:spMkLst>
            <pc:docMk/>
            <pc:sldMk cId="1648456335" sldId="396"/>
            <ac:spMk id="4" creationId="{5674F758-1CFE-4ABB-9123-D03C7E17B802}"/>
          </ac:spMkLst>
        </pc:spChg>
      </pc:sldChg>
      <pc:sldChg chg="addSp modSp add mod">
        <pc:chgData name="facebook.etzm@gmail.com" userId="05f0189a5894c19d" providerId="LiveId" clId="{1C49235D-EB9A-4F59-A3A5-0FDA6FA5E83B}" dt="2022-03-05T18:59:37.350" v="448" actId="1036"/>
        <pc:sldMkLst>
          <pc:docMk/>
          <pc:sldMk cId="3458538049" sldId="397"/>
        </pc:sldMkLst>
        <pc:spChg chg="add mod">
          <ac:chgData name="facebook.etzm@gmail.com" userId="05f0189a5894c19d" providerId="LiveId" clId="{1C49235D-EB9A-4F59-A3A5-0FDA6FA5E83B}" dt="2022-03-05T18:59:37.350" v="448" actId="1036"/>
          <ac:spMkLst>
            <pc:docMk/>
            <pc:sldMk cId="3458538049" sldId="397"/>
            <ac:spMk id="4" creationId="{0C28A210-4A97-4F0F-85A6-C68C7115BDB9}"/>
          </ac:spMkLst>
        </pc:spChg>
      </pc:sldChg>
      <pc:sldChg chg="addSp modSp add del mod">
        <pc:chgData name="facebook.etzm@gmail.com" userId="05f0189a5894c19d" providerId="LiveId" clId="{1C49235D-EB9A-4F59-A3A5-0FDA6FA5E83B}" dt="2022-03-05T18:51:59.593" v="290" actId="47"/>
        <pc:sldMkLst>
          <pc:docMk/>
          <pc:sldMk cId="1295094826" sldId="398"/>
        </pc:sldMkLst>
        <pc:spChg chg="add mod">
          <ac:chgData name="facebook.etzm@gmail.com" userId="05f0189a5894c19d" providerId="LiveId" clId="{1C49235D-EB9A-4F59-A3A5-0FDA6FA5E83B}" dt="2022-03-05T18:51:56.584" v="289" actId="6549"/>
          <ac:spMkLst>
            <pc:docMk/>
            <pc:sldMk cId="1295094826" sldId="398"/>
            <ac:spMk id="4" creationId="{846896CA-35CF-4B6D-B1E4-D772BE23BFDC}"/>
          </ac:spMkLst>
        </pc:spChg>
      </pc:sldChg>
      <pc:sldChg chg="addSp modSp add mod">
        <pc:chgData name="facebook.etzm@gmail.com" userId="05f0189a5894c19d" providerId="LiveId" clId="{1C49235D-EB9A-4F59-A3A5-0FDA6FA5E83B}" dt="2022-03-05T19:02:32.920" v="499" actId="1036"/>
        <pc:sldMkLst>
          <pc:docMk/>
          <pc:sldMk cId="3533812560" sldId="399"/>
        </pc:sldMkLst>
        <pc:spChg chg="add mod">
          <ac:chgData name="facebook.etzm@gmail.com" userId="05f0189a5894c19d" providerId="LiveId" clId="{1C49235D-EB9A-4F59-A3A5-0FDA6FA5E83B}" dt="2022-03-05T19:02:32.920" v="499" actId="1036"/>
          <ac:spMkLst>
            <pc:docMk/>
            <pc:sldMk cId="3533812560" sldId="399"/>
            <ac:spMk id="4" creationId="{F0CF8498-1539-4D34-9258-58AF4F698D88}"/>
          </ac:spMkLst>
        </pc:spChg>
      </pc:sldChg>
      <pc:sldChg chg="add del">
        <pc:chgData name="facebook.etzm@gmail.com" userId="05f0189a5894c19d" providerId="LiveId" clId="{1C49235D-EB9A-4F59-A3A5-0FDA6FA5E83B}" dt="2022-03-05T19:02:47.670" v="507" actId="47"/>
        <pc:sldMkLst>
          <pc:docMk/>
          <pc:sldMk cId="4128933773" sldId="400"/>
        </pc:sldMkLst>
      </pc:sldChg>
      <pc:sldChg chg="add del">
        <pc:chgData name="facebook.etzm@gmail.com" userId="05f0189a5894c19d" providerId="LiveId" clId="{1C49235D-EB9A-4F59-A3A5-0FDA6FA5E83B}" dt="2022-03-05T19:02:46.959" v="506" actId="47"/>
        <pc:sldMkLst>
          <pc:docMk/>
          <pc:sldMk cId="3090241664" sldId="401"/>
        </pc:sldMkLst>
      </pc:sldChg>
      <pc:sldChg chg="add del">
        <pc:chgData name="facebook.etzm@gmail.com" userId="05f0189a5894c19d" providerId="LiveId" clId="{1C49235D-EB9A-4F59-A3A5-0FDA6FA5E83B}" dt="2022-03-05T19:02:46.216" v="505" actId="47"/>
        <pc:sldMkLst>
          <pc:docMk/>
          <pc:sldMk cId="381038793" sldId="402"/>
        </pc:sldMkLst>
      </pc:sldChg>
      <pc:sldChg chg="add del">
        <pc:chgData name="facebook.etzm@gmail.com" userId="05f0189a5894c19d" providerId="LiveId" clId="{1C49235D-EB9A-4F59-A3A5-0FDA6FA5E83B}" dt="2022-03-05T19:02:45.499" v="504" actId="47"/>
        <pc:sldMkLst>
          <pc:docMk/>
          <pc:sldMk cId="2507499811" sldId="403"/>
        </pc:sldMkLst>
      </pc:sldChg>
      <pc:sldChg chg="add del">
        <pc:chgData name="facebook.etzm@gmail.com" userId="05f0189a5894c19d" providerId="LiveId" clId="{1C49235D-EB9A-4F59-A3A5-0FDA6FA5E83B}" dt="2022-03-05T19:02:44.992" v="503" actId="47"/>
        <pc:sldMkLst>
          <pc:docMk/>
          <pc:sldMk cId="2910296164" sldId="404"/>
        </pc:sldMkLst>
      </pc:sldChg>
      <pc:sldChg chg="add del">
        <pc:chgData name="facebook.etzm@gmail.com" userId="05f0189a5894c19d" providerId="LiveId" clId="{1C49235D-EB9A-4F59-A3A5-0FDA6FA5E83B}" dt="2022-03-05T19:02:44.497" v="502" actId="47"/>
        <pc:sldMkLst>
          <pc:docMk/>
          <pc:sldMk cId="3770763803" sldId="405"/>
        </pc:sldMkLst>
      </pc:sldChg>
      <pc:sldChg chg="add del">
        <pc:chgData name="facebook.etzm@gmail.com" userId="05f0189a5894c19d" providerId="LiveId" clId="{1C49235D-EB9A-4F59-A3A5-0FDA6FA5E83B}" dt="2022-03-05T19:02:43.953" v="501" actId="47"/>
        <pc:sldMkLst>
          <pc:docMk/>
          <pc:sldMk cId="2151401104" sldId="406"/>
        </pc:sldMkLst>
      </pc:sldChg>
      <pc:sldChg chg="add del">
        <pc:chgData name="facebook.etzm@gmail.com" userId="05f0189a5894c19d" providerId="LiveId" clId="{1C49235D-EB9A-4F59-A3A5-0FDA6FA5E83B}" dt="2022-03-05T19:02:43.601" v="500" actId="47"/>
        <pc:sldMkLst>
          <pc:docMk/>
          <pc:sldMk cId="1637923942" sldId="407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78B09CAC-71CF-43FF-A03F-75DB2E2343CF}"/>
    <pc:docChg chg="undo custSel addSld modSld">
      <pc:chgData name="Samson Christopher" userId="6a13b5f1e64a53ae" providerId="LiveId" clId="{78B09CAC-71CF-43FF-A03F-75DB2E2343CF}" dt="2022-03-13T01:56:48.031" v="89" actId="1036"/>
      <pc:docMkLst>
        <pc:docMk/>
      </pc:docMkLst>
      <pc:sldChg chg="modSp mod">
        <pc:chgData name="Samson Christopher" userId="6a13b5f1e64a53ae" providerId="LiveId" clId="{78B09CAC-71CF-43FF-A03F-75DB2E2343CF}" dt="2022-03-13T01:52:49.726" v="11" actId="1035"/>
        <pc:sldMkLst>
          <pc:docMk/>
          <pc:sldMk cId="944968354" sldId="391"/>
        </pc:sldMkLst>
        <pc:spChg chg="mod">
          <ac:chgData name="Samson Christopher" userId="6a13b5f1e64a53ae" providerId="LiveId" clId="{78B09CAC-71CF-43FF-A03F-75DB2E2343CF}" dt="2022-03-13T01:52:49.726" v="11" actId="1035"/>
          <ac:spMkLst>
            <pc:docMk/>
            <pc:sldMk cId="944968354" sldId="391"/>
            <ac:spMk id="4" creationId="{4B7A2F10-1A02-4D7A-A5CF-B3F28402A563}"/>
          </ac:spMkLst>
        </pc:spChg>
      </pc:sldChg>
      <pc:sldChg chg="modSp mod">
        <pc:chgData name="Samson Christopher" userId="6a13b5f1e64a53ae" providerId="LiveId" clId="{78B09CAC-71CF-43FF-A03F-75DB2E2343CF}" dt="2022-03-13T01:53:09.615" v="19" actId="1035"/>
        <pc:sldMkLst>
          <pc:docMk/>
          <pc:sldMk cId="1414681237" sldId="392"/>
        </pc:sldMkLst>
        <pc:spChg chg="mod">
          <ac:chgData name="Samson Christopher" userId="6a13b5f1e64a53ae" providerId="LiveId" clId="{78B09CAC-71CF-43FF-A03F-75DB2E2343CF}" dt="2022-03-13T01:53:09.615" v="19" actId="1035"/>
          <ac:spMkLst>
            <pc:docMk/>
            <pc:sldMk cId="1414681237" sldId="392"/>
            <ac:spMk id="4" creationId="{F7C1F6D3-CE97-4C6A-936B-F1F04B656382}"/>
          </ac:spMkLst>
        </pc:spChg>
      </pc:sldChg>
      <pc:sldChg chg="modSp mod">
        <pc:chgData name="Samson Christopher" userId="6a13b5f1e64a53ae" providerId="LiveId" clId="{78B09CAC-71CF-43FF-A03F-75DB2E2343CF}" dt="2022-03-13T01:54:40.035" v="38" actId="1035"/>
        <pc:sldMkLst>
          <pc:docMk/>
          <pc:sldMk cId="4103851070" sldId="393"/>
        </pc:sldMkLst>
        <pc:spChg chg="mod">
          <ac:chgData name="Samson Christopher" userId="6a13b5f1e64a53ae" providerId="LiveId" clId="{78B09CAC-71CF-43FF-A03F-75DB2E2343CF}" dt="2022-03-13T01:54:40.035" v="38" actId="1035"/>
          <ac:spMkLst>
            <pc:docMk/>
            <pc:sldMk cId="4103851070" sldId="393"/>
            <ac:spMk id="4" creationId="{2591CAA6-2C4F-495E-94D3-55461BC3B655}"/>
          </ac:spMkLst>
        </pc:spChg>
      </pc:sldChg>
      <pc:sldChg chg="modSp mod">
        <pc:chgData name="Samson Christopher" userId="6a13b5f1e64a53ae" providerId="LiveId" clId="{78B09CAC-71CF-43FF-A03F-75DB2E2343CF}" dt="2022-03-13T01:55:15.609" v="55" actId="1036"/>
        <pc:sldMkLst>
          <pc:docMk/>
          <pc:sldMk cId="659567130" sldId="394"/>
        </pc:sldMkLst>
        <pc:spChg chg="mod">
          <ac:chgData name="Samson Christopher" userId="6a13b5f1e64a53ae" providerId="LiveId" clId="{78B09CAC-71CF-43FF-A03F-75DB2E2343CF}" dt="2022-03-13T01:55:15.609" v="55" actId="1036"/>
          <ac:spMkLst>
            <pc:docMk/>
            <pc:sldMk cId="659567130" sldId="394"/>
            <ac:spMk id="4" creationId="{9915377A-3700-4335-86AC-E9FEFC5C430A}"/>
          </ac:spMkLst>
        </pc:spChg>
      </pc:sldChg>
      <pc:sldChg chg="modSp mod">
        <pc:chgData name="Samson Christopher" userId="6a13b5f1e64a53ae" providerId="LiveId" clId="{78B09CAC-71CF-43FF-A03F-75DB2E2343CF}" dt="2022-03-13T01:55:40.480" v="67" actId="1036"/>
        <pc:sldMkLst>
          <pc:docMk/>
          <pc:sldMk cId="859356432" sldId="395"/>
        </pc:sldMkLst>
        <pc:spChg chg="mod">
          <ac:chgData name="Samson Christopher" userId="6a13b5f1e64a53ae" providerId="LiveId" clId="{78B09CAC-71CF-43FF-A03F-75DB2E2343CF}" dt="2022-03-13T01:55:40.480" v="67" actId="1036"/>
          <ac:spMkLst>
            <pc:docMk/>
            <pc:sldMk cId="859356432" sldId="395"/>
            <ac:spMk id="4" creationId="{3DDA35DD-0BCB-473B-A2EC-F44517A2EFAE}"/>
          </ac:spMkLst>
        </pc:spChg>
        <pc:spChg chg="mod">
          <ac:chgData name="Samson Christopher" userId="6a13b5f1e64a53ae" providerId="LiveId" clId="{78B09CAC-71CF-43FF-A03F-75DB2E2343CF}" dt="2022-03-13T01:55:28.814" v="56" actId="1076"/>
          <ac:spMkLst>
            <pc:docMk/>
            <pc:sldMk cId="859356432" sldId="395"/>
            <ac:spMk id="6" creationId="{78BDB258-58CC-44AE-80BE-DB2ADED7CF91}"/>
          </ac:spMkLst>
        </pc:spChg>
      </pc:sldChg>
      <pc:sldChg chg="modSp mod">
        <pc:chgData name="Samson Christopher" userId="6a13b5f1e64a53ae" providerId="LiveId" clId="{78B09CAC-71CF-43FF-A03F-75DB2E2343CF}" dt="2022-03-13T01:56:17.739" v="80" actId="1036"/>
        <pc:sldMkLst>
          <pc:docMk/>
          <pc:sldMk cId="1648456335" sldId="396"/>
        </pc:sldMkLst>
        <pc:spChg chg="mod">
          <ac:chgData name="Samson Christopher" userId="6a13b5f1e64a53ae" providerId="LiveId" clId="{78B09CAC-71CF-43FF-A03F-75DB2E2343CF}" dt="2022-03-13T01:56:17.739" v="80" actId="1036"/>
          <ac:spMkLst>
            <pc:docMk/>
            <pc:sldMk cId="1648456335" sldId="396"/>
            <ac:spMk id="4" creationId="{5674F758-1CFE-4ABB-9123-D03C7E17B802}"/>
          </ac:spMkLst>
        </pc:spChg>
        <pc:spChg chg="mod">
          <ac:chgData name="Samson Christopher" userId="6a13b5f1e64a53ae" providerId="LiveId" clId="{78B09CAC-71CF-43FF-A03F-75DB2E2343CF}" dt="2022-03-13T01:56:13.299" v="77" actId="1076"/>
          <ac:spMkLst>
            <pc:docMk/>
            <pc:sldMk cId="1648456335" sldId="396"/>
            <ac:spMk id="6" creationId="{78BDB258-58CC-44AE-80BE-DB2ADED7CF91}"/>
          </ac:spMkLst>
        </pc:spChg>
      </pc:sldChg>
      <pc:sldChg chg="modSp mod">
        <pc:chgData name="Samson Christopher" userId="6a13b5f1e64a53ae" providerId="LiveId" clId="{78B09CAC-71CF-43FF-A03F-75DB2E2343CF}" dt="2022-03-13T01:56:38.388" v="84" actId="1036"/>
        <pc:sldMkLst>
          <pc:docMk/>
          <pc:sldMk cId="3458538049" sldId="397"/>
        </pc:sldMkLst>
        <pc:spChg chg="mod">
          <ac:chgData name="Samson Christopher" userId="6a13b5f1e64a53ae" providerId="LiveId" clId="{78B09CAC-71CF-43FF-A03F-75DB2E2343CF}" dt="2022-03-13T01:56:38.388" v="84" actId="1036"/>
          <ac:spMkLst>
            <pc:docMk/>
            <pc:sldMk cId="3458538049" sldId="397"/>
            <ac:spMk id="4" creationId="{0C28A210-4A97-4F0F-85A6-C68C7115BDB9}"/>
          </ac:spMkLst>
        </pc:spChg>
      </pc:sldChg>
      <pc:sldChg chg="modSp mod">
        <pc:chgData name="Samson Christopher" userId="6a13b5f1e64a53ae" providerId="LiveId" clId="{78B09CAC-71CF-43FF-A03F-75DB2E2343CF}" dt="2022-03-13T01:56:48.031" v="89" actId="1036"/>
        <pc:sldMkLst>
          <pc:docMk/>
          <pc:sldMk cId="3533812560" sldId="399"/>
        </pc:sldMkLst>
        <pc:spChg chg="mod">
          <ac:chgData name="Samson Christopher" userId="6a13b5f1e64a53ae" providerId="LiveId" clId="{78B09CAC-71CF-43FF-A03F-75DB2E2343CF}" dt="2022-03-13T01:56:48.031" v="89" actId="1036"/>
          <ac:spMkLst>
            <pc:docMk/>
            <pc:sldMk cId="3533812560" sldId="399"/>
            <ac:spMk id="4" creationId="{F0CF8498-1539-4D34-9258-58AF4F698D88}"/>
          </ac:spMkLst>
        </pc:spChg>
      </pc:sldChg>
      <pc:sldChg chg="modSp add mod">
        <pc:chgData name="Samson Christopher" userId="6a13b5f1e64a53ae" providerId="LiveId" clId="{78B09CAC-71CF-43FF-A03F-75DB2E2343CF}" dt="2022-03-13T01:54:59.218" v="49" actId="1035"/>
        <pc:sldMkLst>
          <pc:docMk/>
          <pc:sldMk cId="3284112846" sldId="400"/>
        </pc:sldMkLst>
        <pc:spChg chg="mod">
          <ac:chgData name="Samson Christopher" userId="6a13b5f1e64a53ae" providerId="LiveId" clId="{78B09CAC-71CF-43FF-A03F-75DB2E2343CF}" dt="2022-03-13T01:54:59.218" v="49" actId="1035"/>
          <ac:spMkLst>
            <pc:docMk/>
            <pc:sldMk cId="3284112846" sldId="400"/>
            <ac:spMk id="4" creationId="{2591CAA6-2C4F-495E-94D3-55461BC3B655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A2F10-1A02-4D7A-A5CF-B3F28402A563}"/>
              </a:ext>
            </a:extLst>
          </p:cNvPr>
          <p:cNvSpPr txBox="1"/>
          <p:nvPr/>
        </p:nvSpPr>
        <p:spPr>
          <a:xfrm>
            <a:off x="-1" y="5456262"/>
            <a:ext cx="121919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LojRoRôúU</a:t>
            </a:r>
            <a:r>
              <a:rPr lang="en-IN" sz="4100" dirty="0"/>
              <a:t> </a:t>
            </a:r>
            <a:r>
              <a:rPr lang="en-IN" sz="4100" dirty="0" err="1"/>
              <a:t>LojRoRôúU</a:t>
            </a:r>
            <a:r>
              <a:rPr lang="en-IN" sz="4100" dirty="0"/>
              <a:t> </a:t>
            </a:r>
            <a:r>
              <a:rPr lang="en-IN" sz="4100" dirty="0" err="1"/>
              <a:t>Sm</a:t>
            </a:r>
            <a:r>
              <a:rPr lang="en-IN" sz="4100" dirty="0"/>
              <a:t> </a:t>
            </a:r>
            <a:r>
              <a:rPr lang="en-IN" sz="4100" dirty="0" err="1"/>
              <a:t>ThNj§p</a:t>
            </a:r>
            <a:r>
              <a:rPr lang="en-IN" sz="4100" dirty="0"/>
              <a:t> ¨</a:t>
            </a:r>
            <a:r>
              <a:rPr lang="en-IN" sz="4100" dirty="0" err="1"/>
              <a:t>tTRôp</a:t>
            </a:r>
            <a:r>
              <a:rPr lang="en-IN" sz="4100" dirty="0"/>
              <a:t> </a:t>
            </a:r>
          </a:p>
          <a:p>
            <a:r>
              <a:rPr lang="en-IN" sz="4100" dirty="0" err="1"/>
              <a:t>NjÕÚ</a:t>
            </a:r>
            <a:r>
              <a:rPr lang="en-IN" sz="4100" dirty="0"/>
              <a:t> </a:t>
            </a:r>
            <a:r>
              <a:rPr lang="en-IN" sz="4100" dirty="0" err="1"/>
              <a:t>ùYs</a:t>
            </a:r>
            <a:r>
              <a:rPr lang="en-IN" sz="4100" dirty="0"/>
              <a:t>[</a:t>
            </a:r>
            <a:r>
              <a:rPr lang="en-IN" sz="4100" dirty="0" err="1"/>
              <a:t>múTôp</a:t>
            </a:r>
            <a:r>
              <a:rPr lang="en-IN" sz="4100" dirty="0"/>
              <a:t> </a:t>
            </a:r>
            <a:r>
              <a:rPr lang="en-IN" sz="4100" dirty="0" err="1"/>
              <a:t>YkRôÛm</a:t>
            </a:r>
            <a:r>
              <a:rPr lang="en-IN" sz="4100" dirty="0"/>
              <a:t> </a:t>
            </a:r>
            <a:r>
              <a:rPr lang="en-IN" sz="4100" dirty="0" err="1"/>
              <a:t>Tj§WUôn</a:t>
            </a:r>
            <a:r>
              <a:rPr lang="en-IN" sz="4100" dirty="0"/>
              <a:t> ¨</a:t>
            </a:r>
            <a:r>
              <a:rPr lang="en-IN" sz="4100" dirty="0" err="1"/>
              <a:t>t¡uú</a:t>
            </a:r>
            <a:r>
              <a:rPr lang="en-IN" sz="4100" dirty="0"/>
              <a:t>\</a:t>
            </a:r>
            <a:r>
              <a:rPr lang="en-IN" sz="4100" dirty="0" err="1"/>
              <a:t>ôm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1F6D3-CE97-4C6A-936B-F1F04B656382}"/>
              </a:ext>
            </a:extLst>
          </p:cNvPr>
          <p:cNvSpPr txBox="1"/>
          <p:nvPr/>
        </p:nvSpPr>
        <p:spPr>
          <a:xfrm>
            <a:off x="0" y="5476470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900" dirty="0" err="1"/>
              <a:t>SmûU</a:t>
            </a:r>
            <a:r>
              <a:rPr lang="en-IN" sz="3900" dirty="0"/>
              <a:t> </a:t>
            </a:r>
            <a:r>
              <a:rPr lang="en-IN" sz="3900" dirty="0" err="1"/>
              <a:t>Sm</a:t>
            </a:r>
            <a:r>
              <a:rPr lang="en-IN" sz="3900" dirty="0"/>
              <a:t>© ©\</a:t>
            </a:r>
            <a:r>
              <a:rPr lang="en-IN" sz="3900" dirty="0" err="1"/>
              <a:t>ûW</a:t>
            </a:r>
            <a:r>
              <a:rPr lang="en-IN" sz="3900" dirty="0"/>
              <a:t> </a:t>
            </a:r>
            <a:r>
              <a:rPr lang="en-IN" sz="3900" dirty="0" err="1"/>
              <a:t>Sm</a:t>
            </a:r>
            <a:r>
              <a:rPr lang="en-IN" sz="3900" dirty="0"/>
              <a:t>© </a:t>
            </a:r>
            <a:r>
              <a:rPr lang="en-IN" sz="3900" dirty="0" err="1"/>
              <a:t>Sôm</a:t>
            </a:r>
            <a:r>
              <a:rPr lang="en-IN" sz="3900" dirty="0"/>
              <a:t> </a:t>
            </a:r>
            <a:r>
              <a:rPr lang="en-IN" sz="3900" dirty="0" err="1"/>
              <a:t>SPkRôp</a:t>
            </a:r>
            <a:r>
              <a:rPr lang="en-IN" sz="3900" dirty="0"/>
              <a:t> ®</a:t>
            </a:r>
            <a:r>
              <a:rPr lang="en-IN" sz="3900" dirty="0" err="1"/>
              <a:t>m×úYôm</a:t>
            </a:r>
            <a:r>
              <a:rPr lang="en-IN" sz="3900" dirty="0"/>
              <a:t> </a:t>
            </a:r>
            <a:r>
              <a:rPr lang="en-IN" sz="3900" dirty="0" err="1"/>
              <a:t>LojRoRôúU</a:t>
            </a:r>
            <a:r>
              <a:rPr lang="en-IN" sz="3900" dirty="0"/>
              <a:t> </a:t>
            </a:r>
            <a:r>
              <a:rPr lang="en-IN" sz="3900" dirty="0" err="1"/>
              <a:t>LojRoRôúU</a:t>
            </a:r>
            <a:r>
              <a:rPr lang="en-IN" sz="3900" dirty="0"/>
              <a:t> </a:t>
            </a:r>
            <a:r>
              <a:rPr lang="en-IN" sz="3900" dirty="0" err="1"/>
              <a:t>ÕûQdÏ</a:t>
            </a:r>
            <a:r>
              <a:rPr lang="en-IN" sz="3900" dirty="0"/>
              <a:t> ¨u\</a:t>
            </a:r>
            <a:r>
              <a:rPr lang="en-IN" sz="3900" dirty="0" err="1"/>
              <a:t>ôp</a:t>
            </a:r>
            <a:r>
              <a:rPr lang="en-IN" sz="3900" dirty="0"/>
              <a:t> </a:t>
            </a:r>
            <a:r>
              <a:rPr lang="en-IN" sz="3900" dirty="0" err="1"/>
              <a:t>ùYpÛúYôm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1CAA6-2C4F-495E-94D3-55461BC3B655}"/>
              </a:ext>
            </a:extLst>
          </p:cNvPr>
          <p:cNvSpPr txBox="1"/>
          <p:nvPr/>
        </p:nvSpPr>
        <p:spPr>
          <a:xfrm>
            <a:off x="-1" y="537605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 </a:t>
            </a:r>
            <a:r>
              <a:rPr lang="en-IN" dirty="0" err="1"/>
              <a:t>YôrdûL</a:t>
            </a:r>
            <a:r>
              <a:rPr lang="en-IN" dirty="0"/>
              <a:t> Li½o </a:t>
            </a:r>
            <a:r>
              <a:rPr lang="en-IN" dirty="0" err="1"/>
              <a:t>GpXôm</a:t>
            </a:r>
            <a:r>
              <a:rPr lang="en-IN" dirty="0"/>
              <a:t> </a:t>
            </a:r>
          </a:p>
          <a:p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A§Lm</a:t>
            </a:r>
            <a:r>
              <a:rPr lang="en-IN" dirty="0"/>
              <a:t> </a:t>
            </a:r>
            <a:r>
              <a:rPr lang="en-IN" dirty="0" err="1"/>
              <a:t>EiPpúXô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1CAA6-2C4F-495E-94D3-55461BC3B655}"/>
              </a:ext>
            </a:extLst>
          </p:cNvPr>
          <p:cNvSpPr txBox="1"/>
          <p:nvPr/>
        </p:nvSpPr>
        <p:spPr>
          <a:xfrm>
            <a:off x="-1" y="537605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</a:t>
            </a:r>
            <a:r>
              <a:rPr lang="en-IN" dirty="0" err="1"/>
              <a:t>A±Vô</a:t>
            </a:r>
            <a:r>
              <a:rPr lang="en-IN" dirty="0"/>
              <a:t> </a:t>
            </a:r>
            <a:r>
              <a:rPr lang="en-IN" dirty="0" err="1"/>
              <a:t>áßm</a:t>
            </a:r>
            <a:r>
              <a:rPr lang="en-IN" dirty="0"/>
              <a:t> </a:t>
            </a:r>
          </a:p>
          <a:p>
            <a:r>
              <a:rPr lang="en-IN" dirty="0"/>
              <a:t>U]</a:t>
            </a:r>
            <a:r>
              <a:rPr lang="en-IN" dirty="0" err="1"/>
              <a:t>YÚjRm</a:t>
            </a:r>
            <a:r>
              <a:rPr lang="en-IN" dirty="0"/>
              <a:t> </a:t>
            </a:r>
            <a:r>
              <a:rPr lang="en-IN" dirty="0" err="1"/>
              <a:t>AÕYpúXô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1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5377A-3700-4335-86AC-E9FEFC5C430A}"/>
              </a:ext>
            </a:extLst>
          </p:cNvPr>
          <p:cNvSpPr txBox="1"/>
          <p:nvPr/>
        </p:nvSpPr>
        <p:spPr>
          <a:xfrm>
            <a:off x="0" y="5496369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800" dirty="0" err="1"/>
              <a:t>ÕuTm</a:t>
            </a:r>
            <a:r>
              <a:rPr lang="en-IN" sz="3800" dirty="0"/>
              <a:t> </a:t>
            </a:r>
            <a:r>
              <a:rPr lang="en-IN" sz="3800" dirty="0" err="1"/>
              <a:t>ÕdLm</a:t>
            </a:r>
            <a:r>
              <a:rPr lang="en-IN" sz="3800" dirty="0"/>
              <a:t> </a:t>
            </a:r>
            <a:r>
              <a:rPr lang="en-IN" sz="3800" dirty="0" err="1"/>
              <a:t>ãrf</a:t>
            </a:r>
            <a:r>
              <a:rPr lang="en-IN" sz="3800" dirty="0"/>
              <a:t>£ N§Ls GÕ </a:t>
            </a:r>
            <a:r>
              <a:rPr lang="en-IN" sz="3800" dirty="0" err="1"/>
              <a:t>YkRôÛm</a:t>
            </a:r>
            <a:r>
              <a:rPr lang="en-IN" sz="3800" dirty="0"/>
              <a:t> </a:t>
            </a:r>
            <a:r>
              <a:rPr lang="en-IN" sz="3800" dirty="0" err="1"/>
              <a:t>ùYpÛúYôm</a:t>
            </a:r>
            <a:r>
              <a:rPr lang="en-IN" sz="3800" dirty="0"/>
              <a:t> </a:t>
            </a:r>
            <a:r>
              <a:rPr lang="en-IN" sz="3800" dirty="0" err="1"/>
              <a:t>LojRoRôúU</a:t>
            </a:r>
            <a:r>
              <a:rPr lang="en-IN" sz="3800" dirty="0"/>
              <a:t> </a:t>
            </a:r>
            <a:r>
              <a:rPr lang="en-IN" sz="3800" dirty="0" err="1"/>
              <a:t>LojRoRôúU</a:t>
            </a:r>
            <a:r>
              <a:rPr lang="en-IN" sz="3800" dirty="0"/>
              <a:t> </a:t>
            </a:r>
            <a:r>
              <a:rPr lang="en-IN" sz="3800" dirty="0" err="1"/>
              <a:t>ÕûQdÏ</a:t>
            </a:r>
            <a:r>
              <a:rPr lang="en-IN" sz="3800" dirty="0"/>
              <a:t> ¨u\</a:t>
            </a:r>
            <a:r>
              <a:rPr lang="en-IN" sz="3800" dirty="0" err="1"/>
              <a:t>ôp</a:t>
            </a:r>
            <a:r>
              <a:rPr lang="en-IN" sz="3800" dirty="0"/>
              <a:t> </a:t>
            </a:r>
            <a:r>
              <a:rPr lang="en-IN" sz="3800" dirty="0" err="1"/>
              <a:t>ùYpÛúYôm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24939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A35DD-0BCB-473B-A2EC-F44517A2EFAE}"/>
              </a:ext>
            </a:extLst>
          </p:cNvPr>
          <p:cNvSpPr txBox="1"/>
          <p:nvPr/>
        </p:nvSpPr>
        <p:spPr>
          <a:xfrm>
            <a:off x="0" y="5532306"/>
            <a:ext cx="12192000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700" dirty="0" err="1"/>
              <a:t>CmUhÓUôn</a:t>
            </a:r>
            <a:r>
              <a:rPr lang="en-IN" sz="3700" dirty="0"/>
              <a:t> </a:t>
            </a:r>
            <a:r>
              <a:rPr lang="en-IN" sz="3700" dirty="0" err="1"/>
              <a:t>SPjÕm</a:t>
            </a:r>
            <a:r>
              <a:rPr lang="en-IN" sz="3700" dirty="0"/>
              <a:t> </a:t>
            </a:r>
            <a:r>
              <a:rPr lang="en-IN" sz="3700" dirty="0" err="1"/>
              <a:t>LojRo</a:t>
            </a:r>
            <a:r>
              <a:rPr lang="en-IN" sz="3700" dirty="0"/>
              <a:t> C²úUÛm </a:t>
            </a:r>
            <a:r>
              <a:rPr lang="en-IN" sz="3700" dirty="0" err="1"/>
              <a:t>Euû</a:t>
            </a:r>
            <a:r>
              <a:rPr lang="en-IN" sz="3700" dirty="0"/>
              <a:t>] </a:t>
            </a:r>
            <a:r>
              <a:rPr lang="en-IN" sz="3700" dirty="0" err="1"/>
              <a:t>SPjRôúWô</a:t>
            </a:r>
            <a:r>
              <a:rPr lang="en-IN" sz="3700" dirty="0"/>
              <a:t> </a:t>
            </a:r>
            <a:r>
              <a:rPr lang="en-IN" sz="3700" dirty="0" err="1"/>
              <a:t>LojR¬p</a:t>
            </a:r>
            <a:r>
              <a:rPr lang="en-IN" sz="3700" dirty="0"/>
              <a:t> ¿ U]m </a:t>
            </a:r>
            <a:r>
              <a:rPr lang="en-IN" sz="3700" dirty="0" err="1"/>
              <a:t>T§jÕ</a:t>
            </a:r>
            <a:r>
              <a:rPr lang="en-IN" sz="3700" dirty="0"/>
              <a:t> ¨Rm </a:t>
            </a:r>
            <a:r>
              <a:rPr lang="en-IN" sz="3700" dirty="0" err="1"/>
              <a:t>SPkRôp</a:t>
            </a:r>
            <a:r>
              <a:rPr lang="en-IN" sz="3700" dirty="0"/>
              <a:t> </a:t>
            </a:r>
            <a:r>
              <a:rPr lang="en-IN" sz="3700" dirty="0" err="1"/>
              <a:t>SPjRôúWô</a:t>
            </a:r>
            <a:r>
              <a:rPr lang="en-IN" sz="3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24939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4F758-1CFE-4ABB-9123-D03C7E17B802}"/>
              </a:ext>
            </a:extLst>
          </p:cNvPr>
          <p:cNvSpPr txBox="1"/>
          <p:nvPr/>
        </p:nvSpPr>
        <p:spPr>
          <a:xfrm>
            <a:off x="-1" y="5496368"/>
            <a:ext cx="12191999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800" dirty="0"/>
              <a:t>U]</a:t>
            </a:r>
            <a:r>
              <a:rPr lang="en-IN" sz="3800" dirty="0" err="1"/>
              <a:t>dLxPeLs</a:t>
            </a:r>
            <a:r>
              <a:rPr lang="en-IN" sz="3800" dirty="0"/>
              <a:t> </a:t>
            </a:r>
            <a:r>
              <a:rPr lang="en-IN" sz="3800" dirty="0" err="1"/>
              <a:t>TQdLxPeLs</a:t>
            </a:r>
            <a:r>
              <a:rPr lang="en-IN" sz="3800" dirty="0"/>
              <a:t> ®</a:t>
            </a:r>
            <a:r>
              <a:rPr lang="en-IN" sz="3800" dirty="0" err="1"/>
              <a:t>Vô</a:t>
            </a:r>
            <a:r>
              <a:rPr lang="en-IN" sz="3800" dirty="0"/>
              <a:t>§ </a:t>
            </a:r>
            <a:r>
              <a:rPr lang="en-IN" sz="3800" dirty="0" err="1"/>
              <a:t>úRôp</a:t>
            </a:r>
            <a:r>
              <a:rPr lang="en-IN" sz="3800" dirty="0"/>
              <a:t>® </a:t>
            </a:r>
            <a:r>
              <a:rPr lang="en-IN" sz="3800" dirty="0" err="1"/>
              <a:t>YkRôÛm</a:t>
            </a:r>
            <a:r>
              <a:rPr lang="en-IN" sz="3800" dirty="0"/>
              <a:t> </a:t>
            </a:r>
            <a:r>
              <a:rPr lang="en-IN" sz="3800" dirty="0" err="1"/>
              <a:t>LojRoRôúU</a:t>
            </a:r>
            <a:r>
              <a:rPr lang="en-IN" sz="3800" dirty="0"/>
              <a:t> </a:t>
            </a:r>
            <a:r>
              <a:rPr lang="en-IN" sz="3800" dirty="0" err="1"/>
              <a:t>LojRoRôúU</a:t>
            </a:r>
            <a:r>
              <a:rPr lang="en-IN" sz="3800" dirty="0"/>
              <a:t> </a:t>
            </a:r>
            <a:r>
              <a:rPr lang="en-IN" sz="3800" dirty="0" err="1"/>
              <a:t>ÕûQdÏ</a:t>
            </a:r>
            <a:r>
              <a:rPr lang="en-IN" sz="3800" dirty="0"/>
              <a:t> ¨u\</a:t>
            </a:r>
            <a:r>
              <a:rPr lang="en-IN" sz="3800" dirty="0" err="1"/>
              <a:t>ôp</a:t>
            </a:r>
            <a:r>
              <a:rPr lang="en-IN" sz="3800" dirty="0"/>
              <a:t> </a:t>
            </a:r>
            <a:r>
              <a:rPr lang="en-IN" sz="3800" dirty="0" err="1"/>
              <a:t>ùYpÛúYôm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164845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8A210-4A97-4F0F-85A6-C68C7115BDB9}"/>
              </a:ext>
            </a:extLst>
          </p:cNvPr>
          <p:cNvSpPr txBox="1"/>
          <p:nvPr/>
        </p:nvSpPr>
        <p:spPr>
          <a:xfrm>
            <a:off x="0" y="5480326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8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900" dirty="0" err="1"/>
              <a:t>Guàs</a:t>
            </a:r>
            <a:r>
              <a:rPr lang="en-IN" sz="3900" dirty="0"/>
              <a:t>[</a:t>
            </a:r>
            <a:r>
              <a:rPr lang="en-IN" sz="3900" dirty="0" err="1"/>
              <a:t>j§p</a:t>
            </a:r>
            <a:r>
              <a:rPr lang="en-IN" sz="3900" dirty="0"/>
              <a:t> </a:t>
            </a:r>
            <a:r>
              <a:rPr lang="en-IN" sz="3900" dirty="0" err="1"/>
              <a:t>Guàs</a:t>
            </a:r>
            <a:r>
              <a:rPr lang="en-IN" sz="3900" dirty="0"/>
              <a:t>[</a:t>
            </a:r>
            <a:r>
              <a:rPr lang="en-IN" sz="3900" dirty="0" err="1"/>
              <a:t>j§p</a:t>
            </a:r>
            <a:r>
              <a:rPr lang="en-IN" sz="3900" dirty="0"/>
              <a:t> </a:t>
            </a:r>
            <a:r>
              <a:rPr lang="en-IN" sz="3900" dirty="0" err="1"/>
              <a:t>YôNm</a:t>
            </a:r>
            <a:r>
              <a:rPr lang="en-IN" sz="3900" dirty="0"/>
              <a:t> </a:t>
            </a:r>
            <a:r>
              <a:rPr lang="en-IN" sz="3900" dirty="0" err="1"/>
              <a:t>ùNnÙm</a:t>
            </a:r>
            <a:r>
              <a:rPr lang="en-IN" sz="3900" dirty="0"/>
              <a:t> </a:t>
            </a:r>
            <a:r>
              <a:rPr lang="en-IN" sz="3900" dirty="0" err="1"/>
              <a:t>LojRoRôúU</a:t>
            </a:r>
            <a:r>
              <a:rPr lang="en-IN" sz="3900" dirty="0"/>
              <a:t> </a:t>
            </a:r>
            <a:r>
              <a:rPr lang="en-IN" sz="3900" dirty="0" err="1"/>
              <a:t>CúVÑ®p</a:t>
            </a:r>
            <a:r>
              <a:rPr lang="en-IN" sz="3900" dirty="0"/>
              <a:t> </a:t>
            </a:r>
            <a:r>
              <a:rPr lang="en-IN" sz="3900" dirty="0" err="1"/>
              <a:t>Sôu</a:t>
            </a:r>
            <a:r>
              <a:rPr lang="en-IN" sz="3900" dirty="0"/>
              <a:t> </a:t>
            </a:r>
            <a:r>
              <a:rPr lang="en-IN" sz="3900" dirty="0" err="1"/>
              <a:t>úSNm</a:t>
            </a:r>
            <a:r>
              <a:rPr lang="en-IN" sz="3900" dirty="0"/>
              <a:t> </a:t>
            </a:r>
            <a:r>
              <a:rPr lang="en-IN" sz="3900" dirty="0" err="1"/>
              <a:t>ùLôiÓ</a:t>
            </a:r>
            <a:r>
              <a:rPr lang="en-IN" sz="3900" dirty="0"/>
              <a:t> Y[</a:t>
            </a:r>
            <a:r>
              <a:rPr lang="en-IN" sz="3900" dirty="0" err="1"/>
              <a:t>WfùNnÙm</a:t>
            </a:r>
            <a:r>
              <a:rPr lang="en-IN" sz="3900" dirty="0"/>
              <a:t> </a:t>
            </a:r>
            <a:r>
              <a:rPr lang="en-IN" sz="3900" dirty="0" err="1"/>
              <a:t>LojRôúY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345853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F8498-1539-4D34-9258-58AF4F698D88}"/>
              </a:ext>
            </a:extLst>
          </p:cNvPr>
          <p:cNvSpPr txBox="1"/>
          <p:nvPr/>
        </p:nvSpPr>
        <p:spPr>
          <a:xfrm>
            <a:off x="0" y="5476471"/>
            <a:ext cx="12191999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Lû</a:t>
            </a:r>
            <a:r>
              <a:rPr lang="en-IN" dirty="0"/>
              <a:t>\</a:t>
            </a:r>
            <a:r>
              <a:rPr lang="en-IN" dirty="0" err="1"/>
              <a:t>L°u</a:t>
            </a:r>
            <a:r>
              <a:rPr lang="en-IN" dirty="0"/>
              <a:t>±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L°u</a:t>
            </a:r>
            <a:r>
              <a:rPr lang="en-IN" dirty="0"/>
              <a:t>± </a:t>
            </a:r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LPdLf</a:t>
            </a:r>
            <a:r>
              <a:rPr lang="en-IN" dirty="0"/>
              <a:t> </a:t>
            </a:r>
            <a:r>
              <a:rPr lang="en-IN" dirty="0" err="1"/>
              <a:t>ùNn§Óm</a:t>
            </a:r>
            <a:r>
              <a:rPr lang="en-IN" dirty="0"/>
              <a:t> </a:t>
            </a:r>
            <a:r>
              <a:rPr lang="en-IN" dirty="0" err="1"/>
              <a:t>LojRoRôúU</a:t>
            </a:r>
            <a:r>
              <a:rPr lang="en-IN" dirty="0"/>
              <a:t> </a:t>
            </a:r>
            <a:r>
              <a:rPr lang="en-IN" dirty="0" err="1"/>
              <a:t>LojRoRôúU</a:t>
            </a:r>
            <a:r>
              <a:rPr lang="en-IN" dirty="0"/>
              <a:t> </a:t>
            </a:r>
            <a:r>
              <a:rPr lang="en-IN" dirty="0" err="1"/>
              <a:t>ÕûQdÏ</a:t>
            </a:r>
            <a:r>
              <a:rPr lang="en-IN" dirty="0"/>
              <a:t> ¨u\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ùYpÛúYôm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81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173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2022-03-13T01:56:54Z</dcterms:modified>
</cp:coreProperties>
</file>