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facebook.etzm@gmail.com" userId="05f0189a5894c19d" providerId="LiveId" clId="{10A48B6D-7A91-479F-A733-15D51795B146}"/>
    <pc:docChg chg="undo custSel modSld">
      <pc:chgData name="facebook.etzm@gmail.com" userId="05f0189a5894c19d" providerId="LiveId" clId="{10A48B6D-7A91-479F-A733-15D51795B146}" dt="2022-02-27T08:16:41.649" v="46" actId="6549"/>
      <pc:docMkLst>
        <pc:docMk/>
      </pc:docMkLst>
      <pc:sldChg chg="modSp mod">
        <pc:chgData name="facebook.etzm@gmail.com" userId="05f0189a5894c19d" providerId="LiveId" clId="{10A48B6D-7A91-479F-A733-15D51795B146}" dt="2022-02-27T08:16:12.946" v="43" actId="1036"/>
        <pc:sldMkLst>
          <pc:docMk/>
          <pc:sldMk cId="944968354" sldId="391"/>
        </pc:sldMkLst>
        <pc:spChg chg="mod">
          <ac:chgData name="facebook.etzm@gmail.com" userId="05f0189a5894c19d" providerId="LiveId" clId="{10A48B6D-7A91-479F-A733-15D51795B146}" dt="2022-02-27T08:16:12.946" v="43" actId="1036"/>
          <ac:spMkLst>
            <pc:docMk/>
            <pc:sldMk cId="944968354" sldId="391"/>
            <ac:spMk id="7" creationId="{D7267525-729A-4A96-9F89-123E382A6864}"/>
          </ac:spMkLst>
        </pc:spChg>
      </pc:sldChg>
      <pc:sldChg chg="modSp mod">
        <pc:chgData name="facebook.etzm@gmail.com" userId="05f0189a5894c19d" providerId="LiveId" clId="{10A48B6D-7A91-479F-A733-15D51795B146}" dt="2022-02-27T08:16:41.649" v="46" actId="6549"/>
        <pc:sldMkLst>
          <pc:docMk/>
          <pc:sldMk cId="1926669642" sldId="397"/>
        </pc:sldMkLst>
        <pc:spChg chg="mod">
          <ac:chgData name="facebook.etzm@gmail.com" userId="05f0189a5894c19d" providerId="LiveId" clId="{10A48B6D-7A91-479F-A733-15D51795B146}" dt="2022-02-27T08:16:41.649" v="46" actId="6549"/>
          <ac:spMkLst>
            <pc:docMk/>
            <pc:sldMk cId="1926669642" sldId="397"/>
            <ac:spMk id="4" creationId="{1CBAD043-9C1B-473A-BE34-177C7990B37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facebook.etzm@gmail.com" userId="05f0189a5894c19d" providerId="LiveId" clId="{8E22AC95-517F-437B-A3D0-41AE1E354EAA}"/>
    <pc:docChg chg="undo custSel addSld delSld modSld">
      <pc:chgData name="facebook.etzm@gmail.com" userId="05f0189a5894c19d" providerId="LiveId" clId="{8E22AC95-517F-437B-A3D0-41AE1E354EAA}" dt="2022-02-09T12:36:14.222" v="366" actId="47"/>
      <pc:docMkLst>
        <pc:docMk/>
      </pc:docMkLst>
      <pc:sldChg chg="del">
        <pc:chgData name="facebook.etzm@gmail.com" userId="05f0189a5894c19d" providerId="LiveId" clId="{8E22AC95-517F-437B-A3D0-41AE1E354EAA}" dt="2022-02-09T12:36:14.222" v="366" actId="47"/>
        <pc:sldMkLst>
          <pc:docMk/>
          <pc:sldMk cId="3837972156" sldId="388"/>
        </pc:sldMkLst>
      </pc:sldChg>
      <pc:sldChg chg="addSp delSp modSp mod">
        <pc:chgData name="facebook.etzm@gmail.com" userId="05f0189a5894c19d" providerId="LiveId" clId="{8E22AC95-517F-437B-A3D0-41AE1E354EAA}" dt="2022-02-09T12:36:07.701" v="365" actId="14100"/>
        <pc:sldMkLst>
          <pc:docMk/>
          <pc:sldMk cId="944968354" sldId="391"/>
        </pc:sldMkLst>
        <pc:spChg chg="add del mod">
          <ac:chgData name="facebook.etzm@gmail.com" userId="05f0189a5894c19d" providerId="LiveId" clId="{8E22AC95-517F-437B-A3D0-41AE1E354EAA}" dt="2022-02-09T12:35:34.516" v="361" actId="478"/>
          <ac:spMkLst>
            <pc:docMk/>
            <pc:sldMk cId="944968354" sldId="391"/>
            <ac:spMk id="4" creationId="{E41B98D1-3154-4124-BE63-0548CBC88D3A}"/>
          </ac:spMkLst>
        </pc:spChg>
        <pc:spChg chg="add mod">
          <ac:chgData name="facebook.etzm@gmail.com" userId="05f0189a5894c19d" providerId="LiveId" clId="{8E22AC95-517F-437B-A3D0-41AE1E354EAA}" dt="2022-02-09T12:36:07.701" v="365" actId="14100"/>
          <ac:spMkLst>
            <pc:docMk/>
            <pc:sldMk cId="944968354" sldId="391"/>
            <ac:spMk id="7" creationId="{D7267525-729A-4A96-9F89-123E382A6864}"/>
          </ac:spMkLst>
        </pc:spChg>
      </pc:sldChg>
      <pc:sldChg chg="addSp modSp mod">
        <pc:chgData name="facebook.etzm@gmail.com" userId="05f0189a5894c19d" providerId="LiveId" clId="{8E22AC95-517F-437B-A3D0-41AE1E354EAA}" dt="2022-02-09T12:28:37.405" v="102" actId="1035"/>
        <pc:sldMkLst>
          <pc:docMk/>
          <pc:sldMk cId="1414681237" sldId="392"/>
        </pc:sldMkLst>
        <pc:spChg chg="add mod">
          <ac:chgData name="facebook.etzm@gmail.com" userId="05f0189a5894c19d" providerId="LiveId" clId="{8E22AC95-517F-437B-A3D0-41AE1E354EAA}" dt="2022-02-09T12:28:37.405" v="102" actId="1035"/>
          <ac:spMkLst>
            <pc:docMk/>
            <pc:sldMk cId="1414681237" sldId="392"/>
            <ac:spMk id="4" creationId="{659F4CE8-3841-4D48-BFE2-BE25E279A795}"/>
          </ac:spMkLst>
        </pc:spChg>
      </pc:sldChg>
      <pc:sldChg chg="addSp modSp mod">
        <pc:chgData name="facebook.etzm@gmail.com" userId="05f0189a5894c19d" providerId="LiveId" clId="{8E22AC95-517F-437B-A3D0-41AE1E354EAA}" dt="2022-02-09T12:29:44.400" v="152" actId="1035"/>
        <pc:sldMkLst>
          <pc:docMk/>
          <pc:sldMk cId="4103851070" sldId="393"/>
        </pc:sldMkLst>
        <pc:spChg chg="add mod">
          <ac:chgData name="facebook.etzm@gmail.com" userId="05f0189a5894c19d" providerId="LiveId" clId="{8E22AC95-517F-437B-A3D0-41AE1E354EAA}" dt="2022-02-09T12:29:44.400" v="152" actId="1035"/>
          <ac:spMkLst>
            <pc:docMk/>
            <pc:sldMk cId="4103851070" sldId="393"/>
            <ac:spMk id="4" creationId="{C4A02A5C-32BD-4D1C-860D-784C4D874A60}"/>
          </ac:spMkLst>
        </pc:spChg>
      </pc:sldChg>
      <pc:sldChg chg="addSp modSp mod">
        <pc:chgData name="facebook.etzm@gmail.com" userId="05f0189a5894c19d" providerId="LiveId" clId="{8E22AC95-517F-437B-A3D0-41AE1E354EAA}" dt="2022-02-09T12:30:31.862" v="211" actId="1036"/>
        <pc:sldMkLst>
          <pc:docMk/>
          <pc:sldMk cId="659567130" sldId="394"/>
        </pc:sldMkLst>
        <pc:spChg chg="add mod">
          <ac:chgData name="facebook.etzm@gmail.com" userId="05f0189a5894c19d" providerId="LiveId" clId="{8E22AC95-517F-437B-A3D0-41AE1E354EAA}" dt="2022-02-09T12:30:31.862" v="211" actId="1036"/>
          <ac:spMkLst>
            <pc:docMk/>
            <pc:sldMk cId="659567130" sldId="394"/>
            <ac:spMk id="4" creationId="{2F594899-57FE-4F54-B78E-44CFFD218590}"/>
          </ac:spMkLst>
        </pc:spChg>
      </pc:sldChg>
      <pc:sldChg chg="addSp delSp modSp mod">
        <pc:chgData name="facebook.etzm@gmail.com" userId="05f0189a5894c19d" providerId="LiveId" clId="{8E22AC95-517F-437B-A3D0-41AE1E354EAA}" dt="2022-02-09T12:31:21.337" v="277" actId="1035"/>
        <pc:sldMkLst>
          <pc:docMk/>
          <pc:sldMk cId="859356432" sldId="395"/>
        </pc:sldMkLst>
        <pc:spChg chg="add del">
          <ac:chgData name="facebook.etzm@gmail.com" userId="05f0189a5894c19d" providerId="LiveId" clId="{8E22AC95-517F-437B-A3D0-41AE1E354EAA}" dt="2022-02-09T12:22:23.160" v="5" actId="22"/>
          <ac:spMkLst>
            <pc:docMk/>
            <pc:sldMk cId="859356432" sldId="395"/>
            <ac:spMk id="4" creationId="{8EE10EE3-8C6C-4113-9BF5-7938DA6FF1DC}"/>
          </ac:spMkLst>
        </pc:spChg>
        <pc:spChg chg="add del">
          <ac:chgData name="facebook.etzm@gmail.com" userId="05f0189a5894c19d" providerId="LiveId" clId="{8E22AC95-517F-437B-A3D0-41AE1E354EAA}" dt="2022-02-09T12:22:30.218" v="7" actId="22"/>
          <ac:spMkLst>
            <pc:docMk/>
            <pc:sldMk cId="859356432" sldId="395"/>
            <ac:spMk id="7" creationId="{FA0D3F9B-2810-4997-BE34-AD6D17721C1D}"/>
          </ac:spMkLst>
        </pc:spChg>
        <pc:spChg chg="add mod">
          <ac:chgData name="facebook.etzm@gmail.com" userId="05f0189a5894c19d" providerId="LiveId" clId="{8E22AC95-517F-437B-A3D0-41AE1E354EAA}" dt="2022-02-09T12:31:21.337" v="277" actId="1035"/>
          <ac:spMkLst>
            <pc:docMk/>
            <pc:sldMk cId="859356432" sldId="395"/>
            <ac:spMk id="8" creationId="{23F1A55B-D25B-422D-897E-65D08EBF533E}"/>
          </ac:spMkLst>
        </pc:spChg>
      </pc:sldChg>
      <pc:sldChg chg="addSp modSp add mod">
        <pc:chgData name="facebook.etzm@gmail.com" userId="05f0189a5894c19d" providerId="LiveId" clId="{8E22AC95-517F-437B-A3D0-41AE1E354EAA}" dt="2022-02-09T12:32:11.510" v="321" actId="1035"/>
        <pc:sldMkLst>
          <pc:docMk/>
          <pc:sldMk cId="685748639" sldId="396"/>
        </pc:sldMkLst>
        <pc:spChg chg="add mod">
          <ac:chgData name="facebook.etzm@gmail.com" userId="05f0189a5894c19d" providerId="LiveId" clId="{8E22AC95-517F-437B-A3D0-41AE1E354EAA}" dt="2022-02-09T12:32:11.510" v="321" actId="1035"/>
          <ac:spMkLst>
            <pc:docMk/>
            <pc:sldMk cId="685748639" sldId="396"/>
            <ac:spMk id="4" creationId="{D239AE25-2E28-4F54-8282-49C476224355}"/>
          </ac:spMkLst>
        </pc:spChg>
      </pc:sldChg>
      <pc:sldChg chg="addSp modSp add mod">
        <pc:chgData name="facebook.etzm@gmail.com" userId="05f0189a5894c19d" providerId="LiveId" clId="{8E22AC95-517F-437B-A3D0-41AE1E354EAA}" dt="2022-02-09T12:34:55.940" v="360" actId="20577"/>
        <pc:sldMkLst>
          <pc:docMk/>
          <pc:sldMk cId="1926669642" sldId="397"/>
        </pc:sldMkLst>
        <pc:spChg chg="add mod">
          <ac:chgData name="facebook.etzm@gmail.com" userId="05f0189a5894c19d" providerId="LiveId" clId="{8E22AC95-517F-437B-A3D0-41AE1E354EAA}" dt="2022-02-09T12:34:55.940" v="360" actId="20577"/>
          <ac:spMkLst>
            <pc:docMk/>
            <pc:sldMk cId="1926669642" sldId="397"/>
            <ac:spMk id="4" creationId="{1CBAD043-9C1B-473A-BE34-177C7990B37F}"/>
          </ac:spMkLst>
        </pc:spChg>
      </pc:sldChg>
      <pc:sldChg chg="add del">
        <pc:chgData name="facebook.etzm@gmail.com" userId="05f0189a5894c19d" providerId="LiveId" clId="{8E22AC95-517F-437B-A3D0-41AE1E354EAA}" dt="2022-02-09T12:23:16.663" v="16" actId="47"/>
        <pc:sldMkLst>
          <pc:docMk/>
          <pc:sldMk cId="2602807754" sldId="398"/>
        </pc:sldMkLst>
      </pc:sldChg>
      <pc:sldChg chg="add del">
        <pc:chgData name="facebook.etzm@gmail.com" userId="05f0189a5894c19d" providerId="LiveId" clId="{8E22AC95-517F-437B-A3D0-41AE1E354EAA}" dt="2022-02-09T12:23:16.186" v="15" actId="47"/>
        <pc:sldMkLst>
          <pc:docMk/>
          <pc:sldMk cId="1286394106" sldId="399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67525-729A-4A96-9F89-123E382A6864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TôP</a:t>
            </a:r>
            <a:r>
              <a:rPr lang="en-IN" dirty="0"/>
              <a:t> </a:t>
            </a:r>
            <a:r>
              <a:rPr lang="en-IN" dirty="0" err="1"/>
              <a:t>YkúRôm</a:t>
            </a:r>
            <a:r>
              <a:rPr lang="en-IN" dirty="0"/>
              <a:t> Eu </a:t>
            </a:r>
            <a:r>
              <a:rPr lang="en-IN" dirty="0" err="1"/>
              <a:t>LôÚiVjûR</a:t>
            </a:r>
            <a:r>
              <a:rPr lang="en-IN" dirty="0"/>
              <a:t> Gi¦ </a:t>
            </a:r>
            <a:r>
              <a:rPr lang="en-IN" dirty="0" err="1"/>
              <a:t>úTôt</a:t>
            </a:r>
            <a:r>
              <a:rPr lang="en-IN" dirty="0"/>
              <a:t>\ </a:t>
            </a:r>
            <a:r>
              <a:rPr lang="en-IN" dirty="0" err="1"/>
              <a:t>YkúRôm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F4CE8-3841-4D48-BFE2-BE25E279A795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YôojûR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¿o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ùRpXôm</a:t>
            </a:r>
            <a:r>
              <a:rPr lang="en-IN" dirty="0"/>
              <a:t> </a:t>
            </a:r>
          </a:p>
          <a:p>
            <a:r>
              <a:rPr lang="en-IN" dirty="0" err="1"/>
              <a:t>LWeL</a:t>
            </a:r>
            <a:r>
              <a:rPr lang="en-IN" dirty="0"/>
              <a:t>°]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¨û\</a:t>
            </a:r>
            <a:r>
              <a:rPr lang="en-IN" dirty="0" err="1"/>
              <a:t>úYt±Éo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02A5C-32BD-4D1C-860D-784C4D874A60}"/>
              </a:ext>
            </a:extLst>
          </p:cNvPr>
          <p:cNvSpPr txBox="1"/>
          <p:nvPr/>
        </p:nvSpPr>
        <p:spPr>
          <a:xfrm>
            <a:off x="-1" y="53729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(2) </a:t>
            </a:r>
            <a:r>
              <a:rPr lang="en-IN" dirty="0" err="1"/>
              <a:t>ùNôpúYôm</a:t>
            </a:r>
            <a:r>
              <a:rPr lang="en-IN" dirty="0"/>
              <a:t> </a:t>
            </a:r>
            <a:r>
              <a:rPr lang="en-IN" dirty="0" err="1"/>
              <a:t>E«o</a:t>
            </a:r>
            <a:r>
              <a:rPr lang="en-IN" dirty="0"/>
              <a:t> Es[</a:t>
            </a:r>
            <a:r>
              <a:rPr lang="en-IN" dirty="0" err="1"/>
              <a:t>YûW</a:t>
            </a:r>
            <a:r>
              <a:rPr lang="en-IN" dirty="0"/>
              <a:t> </a:t>
            </a:r>
          </a:p>
          <a:p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VôUp</a:t>
            </a:r>
            <a:r>
              <a:rPr lang="en-IN" dirty="0"/>
              <a:t> </a:t>
            </a:r>
            <a:r>
              <a:rPr lang="en-IN" dirty="0" err="1"/>
              <a:t>Lôj§Óm</a:t>
            </a:r>
            <a:r>
              <a:rPr lang="en-IN" dirty="0"/>
              <a:t> </a:t>
            </a:r>
            <a:r>
              <a:rPr lang="en-IN" dirty="0" err="1"/>
              <a:t>SpXYûW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4899-57FE-4F54-B78E-44CFFD218590}"/>
              </a:ext>
            </a:extLst>
          </p:cNvPr>
          <p:cNvSpPr txBox="1"/>
          <p:nvPr/>
        </p:nvSpPr>
        <p:spPr>
          <a:xfrm>
            <a:off x="0" y="53729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LôtßªpûX</a:t>
            </a:r>
            <a:r>
              <a:rPr lang="en-IN" dirty="0"/>
              <a:t> </a:t>
            </a:r>
            <a:r>
              <a:rPr lang="en-IN" dirty="0" err="1"/>
              <a:t>UûZÙªpûX</a:t>
            </a:r>
            <a:r>
              <a:rPr lang="en-IN" dirty="0"/>
              <a:t> </a:t>
            </a:r>
          </a:p>
          <a:p>
            <a:r>
              <a:rPr lang="en-IN" dirty="0"/>
              <a:t>B]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YôndLôûX</a:t>
            </a:r>
            <a:r>
              <a:rPr lang="en-IN" dirty="0"/>
              <a:t> ¨</a:t>
            </a:r>
            <a:r>
              <a:rPr lang="en-IN" dirty="0" err="1"/>
              <a:t>Wl©ÉúW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1A55B-D25B-422D-897E-65D08EBF533E}"/>
              </a:ext>
            </a:extLst>
          </p:cNvPr>
          <p:cNvSpPr txBox="1"/>
          <p:nvPr/>
        </p:nvSpPr>
        <p:spPr>
          <a:xfrm>
            <a:off x="-1" y="537298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EPuT¥dûL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 Yk¾o </a:t>
            </a:r>
          </a:p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ôUp</a:t>
            </a:r>
            <a:r>
              <a:rPr lang="en-IN" dirty="0"/>
              <a:t> </a:t>
            </a:r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LôjÕd</a:t>
            </a:r>
            <a:r>
              <a:rPr lang="en-IN" dirty="0"/>
              <a:t> ùLôi¼o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9AE25-2E28-4F54-8282-49C476224355}"/>
              </a:ext>
            </a:extLst>
          </p:cNvPr>
          <p:cNvSpPr txBox="1"/>
          <p:nvPr/>
        </p:nvSpPr>
        <p:spPr>
          <a:xfrm>
            <a:off x="-106878" y="5372988"/>
            <a:ext cx="1229887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ûL®PôUp</a:t>
            </a:r>
            <a:r>
              <a:rPr lang="en-IN" dirty="0"/>
              <a:t> ®</a:t>
            </a:r>
            <a:r>
              <a:rPr lang="en-IN" dirty="0" err="1"/>
              <a:t>hÓ</a:t>
            </a:r>
            <a:r>
              <a:rPr lang="en-IN" dirty="0"/>
              <a:t> ®</a:t>
            </a:r>
            <a:r>
              <a:rPr lang="en-IN" dirty="0" err="1"/>
              <a:t>X¡PôUp</a:t>
            </a:r>
            <a:r>
              <a:rPr lang="en-IN" dirty="0"/>
              <a:t> </a:t>
            </a:r>
          </a:p>
          <a:p>
            <a:r>
              <a:rPr lang="en-IN" dirty="0" err="1"/>
              <a:t>ùSÚe</a:t>
            </a:r>
            <a:r>
              <a:rPr lang="en-IN" dirty="0"/>
              <a:t>¡] </a:t>
            </a:r>
            <a:r>
              <a:rPr lang="en-IN" dirty="0" err="1"/>
              <a:t>TôûR«Ûm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Yk¾o</a:t>
            </a:r>
          </a:p>
        </p:txBody>
      </p:sp>
    </p:spTree>
    <p:extLst>
      <p:ext uri="{BB962C8B-B14F-4D97-AF65-F5344CB8AC3E}">
        <p14:creationId xmlns:p14="http://schemas.microsoft.com/office/powerpoint/2010/main" val="68574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AD043-9C1B-473A-BE34-177C7990B37F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ùYhLlThP</a:t>
            </a:r>
            <a:r>
              <a:rPr lang="en-IN" dirty="0"/>
              <a:t> </a:t>
            </a:r>
            <a:r>
              <a:rPr lang="en-IN" dirty="0" err="1"/>
              <a:t>úRNj§úX</a:t>
            </a:r>
            <a:r>
              <a:rPr lang="en-IN" dirty="0"/>
              <a:t> </a:t>
            </a:r>
          </a:p>
          <a:p>
            <a:r>
              <a:rPr lang="en-IN" dirty="0"/>
              <a:t>¸</a:t>
            </a:r>
            <a:r>
              <a:rPr lang="en-IN" dirty="0" err="1"/>
              <a:t>oj§Ùm</a:t>
            </a:r>
            <a:r>
              <a:rPr lang="en-IN" dirty="0"/>
              <a:t> ×</a:t>
            </a:r>
            <a:r>
              <a:rPr lang="en-IN" dirty="0" err="1"/>
              <a:t>Lrf£ÙUôd¡ÉúW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66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112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61</cp:revision>
  <dcterms:created xsi:type="dcterms:W3CDTF">2019-11-02T16:27:41Z</dcterms:created>
  <dcterms:modified xsi:type="dcterms:W3CDTF">2022-02-27T08:16:50Z</dcterms:modified>
</cp:coreProperties>
</file>