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facebook.etzm@gmail.com" userId="05f0189a5894c19d" providerId="LiveId" clId="{F165E547-C0AC-4118-8171-CCFEB26D1942}"/>
    <pc:docChg chg="undo custSel delSld modSld">
      <pc:chgData name="facebook.etzm@gmail.com" userId="05f0189a5894c19d" providerId="LiveId" clId="{F165E547-C0AC-4118-8171-CCFEB26D1942}" dt="2022-02-27T09:17:29.524" v="63" actId="20577"/>
      <pc:docMkLst>
        <pc:docMk/>
      </pc:docMkLst>
      <pc:sldChg chg="del">
        <pc:chgData name="facebook.etzm@gmail.com" userId="05f0189a5894c19d" providerId="LiveId" clId="{F165E547-C0AC-4118-8171-CCFEB26D1942}" dt="2022-02-27T09:16:38.161" v="55" actId="47"/>
        <pc:sldMkLst>
          <pc:docMk/>
          <pc:sldMk cId="3837972156" sldId="388"/>
        </pc:sldMkLst>
      </pc:sldChg>
      <pc:sldChg chg="modSp mod">
        <pc:chgData name="facebook.etzm@gmail.com" userId="05f0189a5894c19d" providerId="LiveId" clId="{F165E547-C0AC-4118-8171-CCFEB26D1942}" dt="2022-02-27T09:17:29.524" v="63" actId="20577"/>
        <pc:sldMkLst>
          <pc:docMk/>
          <pc:sldMk cId="944968354" sldId="391"/>
        </pc:sldMkLst>
        <pc:spChg chg="mod">
          <ac:chgData name="facebook.etzm@gmail.com" userId="05f0189a5894c19d" providerId="LiveId" clId="{F165E547-C0AC-4118-8171-CCFEB26D1942}" dt="2022-02-27T09:17:29.524" v="63" actId="20577"/>
          <ac:spMkLst>
            <pc:docMk/>
            <pc:sldMk cId="944968354" sldId="391"/>
            <ac:spMk id="7" creationId="{A8DE5C6F-16F0-4EFB-A407-D51DFCFEB7B4}"/>
          </ac:spMkLst>
        </pc:spChg>
      </pc:sldChg>
      <pc:sldChg chg="modSp mod">
        <pc:chgData name="facebook.etzm@gmail.com" userId="05f0189a5894c19d" providerId="LiveId" clId="{F165E547-C0AC-4118-8171-CCFEB26D1942}" dt="2022-02-27T09:16:12.364" v="54" actId="1036"/>
        <pc:sldMkLst>
          <pc:docMk/>
          <pc:sldMk cId="3978028988" sldId="398"/>
        </pc:sldMkLst>
        <pc:spChg chg="mod">
          <ac:chgData name="facebook.etzm@gmail.com" userId="05f0189a5894c19d" providerId="LiveId" clId="{F165E547-C0AC-4118-8171-CCFEB26D1942}" dt="2022-02-27T09:16:12.364" v="54" actId="1036"/>
          <ac:spMkLst>
            <pc:docMk/>
            <pc:sldMk cId="3978028988" sldId="398"/>
            <ac:spMk id="4" creationId="{26ABA55E-E35A-4557-9D1A-30533B07C026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7649FE63-ACF1-4BEA-9CAF-8AB510FB7790}"/>
    <pc:docChg chg="custSel addSld delSld modSld">
      <pc:chgData name="facebook.etzm@gmail.com" userId="05f0189a5894c19d" providerId="LiveId" clId="{7649FE63-ACF1-4BEA-9CAF-8AB510FB7790}" dt="2022-02-13T11:28:47.298" v="508" actId="1036"/>
      <pc:docMkLst>
        <pc:docMk/>
      </pc:docMkLst>
      <pc:sldChg chg="addSp delSp modSp mod">
        <pc:chgData name="facebook.etzm@gmail.com" userId="05f0189a5894c19d" providerId="LiveId" clId="{7649FE63-ACF1-4BEA-9CAF-8AB510FB7790}" dt="2022-02-13T11:11:32.461" v="95" actId="1036"/>
        <pc:sldMkLst>
          <pc:docMk/>
          <pc:sldMk cId="944968354" sldId="391"/>
        </pc:sldMkLst>
        <pc:spChg chg="add del mod">
          <ac:chgData name="facebook.etzm@gmail.com" userId="05f0189a5894c19d" providerId="LiveId" clId="{7649FE63-ACF1-4BEA-9CAF-8AB510FB7790}" dt="2022-02-13T11:07:00.131" v="2" actId="478"/>
          <ac:spMkLst>
            <pc:docMk/>
            <pc:sldMk cId="944968354" sldId="391"/>
            <ac:spMk id="4" creationId="{7C957BCC-B4C8-454B-B014-EFB4E0868BAD}"/>
          </ac:spMkLst>
        </pc:spChg>
        <pc:spChg chg="add mod">
          <ac:chgData name="facebook.etzm@gmail.com" userId="05f0189a5894c19d" providerId="LiveId" clId="{7649FE63-ACF1-4BEA-9CAF-8AB510FB7790}" dt="2022-02-13T11:11:32.461" v="95" actId="1036"/>
          <ac:spMkLst>
            <pc:docMk/>
            <pc:sldMk cId="944968354" sldId="391"/>
            <ac:spMk id="7" creationId="{A8DE5C6F-16F0-4EFB-A407-D51DFCFEB7B4}"/>
          </ac:spMkLst>
        </pc:spChg>
      </pc:sldChg>
      <pc:sldChg chg="addSp modSp mod">
        <pc:chgData name="facebook.etzm@gmail.com" userId="05f0189a5894c19d" providerId="LiveId" clId="{7649FE63-ACF1-4BEA-9CAF-8AB510FB7790}" dt="2022-02-13T11:12:14.612" v="159" actId="1036"/>
        <pc:sldMkLst>
          <pc:docMk/>
          <pc:sldMk cId="1414681237" sldId="392"/>
        </pc:sldMkLst>
        <pc:spChg chg="add mod">
          <ac:chgData name="facebook.etzm@gmail.com" userId="05f0189a5894c19d" providerId="LiveId" clId="{7649FE63-ACF1-4BEA-9CAF-8AB510FB7790}" dt="2022-02-13T11:12:14.612" v="159" actId="1036"/>
          <ac:spMkLst>
            <pc:docMk/>
            <pc:sldMk cId="1414681237" sldId="392"/>
            <ac:spMk id="4" creationId="{6B20EA0C-6975-44C2-9E5A-1EB97FD15A32}"/>
          </ac:spMkLst>
        </pc:spChg>
      </pc:sldChg>
      <pc:sldChg chg="addSp modSp mod">
        <pc:chgData name="facebook.etzm@gmail.com" userId="05f0189a5894c19d" providerId="LiveId" clId="{7649FE63-ACF1-4BEA-9CAF-8AB510FB7790}" dt="2022-02-13T11:13:29.495" v="198" actId="1036"/>
        <pc:sldMkLst>
          <pc:docMk/>
          <pc:sldMk cId="4103851070" sldId="393"/>
        </pc:sldMkLst>
        <pc:spChg chg="add mod">
          <ac:chgData name="facebook.etzm@gmail.com" userId="05f0189a5894c19d" providerId="LiveId" clId="{7649FE63-ACF1-4BEA-9CAF-8AB510FB7790}" dt="2022-02-13T11:13:29.495" v="198" actId="1036"/>
          <ac:spMkLst>
            <pc:docMk/>
            <pc:sldMk cId="4103851070" sldId="393"/>
            <ac:spMk id="4" creationId="{DB6BA42B-FBD2-46A8-B9AB-BE24AC0F1002}"/>
          </ac:spMkLst>
        </pc:spChg>
      </pc:sldChg>
      <pc:sldChg chg="addSp modSp mod">
        <pc:chgData name="facebook.etzm@gmail.com" userId="05f0189a5894c19d" providerId="LiveId" clId="{7649FE63-ACF1-4BEA-9CAF-8AB510FB7790}" dt="2022-02-13T11:15:01.479" v="266" actId="1035"/>
        <pc:sldMkLst>
          <pc:docMk/>
          <pc:sldMk cId="659567130" sldId="394"/>
        </pc:sldMkLst>
        <pc:spChg chg="add mod">
          <ac:chgData name="facebook.etzm@gmail.com" userId="05f0189a5894c19d" providerId="LiveId" clId="{7649FE63-ACF1-4BEA-9CAF-8AB510FB7790}" dt="2022-02-13T11:15:01.479" v="266" actId="1035"/>
          <ac:spMkLst>
            <pc:docMk/>
            <pc:sldMk cId="659567130" sldId="394"/>
            <ac:spMk id="4" creationId="{0D67FB3B-4235-4059-B01B-9B6AF6533553}"/>
          </ac:spMkLst>
        </pc:spChg>
      </pc:sldChg>
      <pc:sldChg chg="addSp delSp modSp mod">
        <pc:chgData name="facebook.etzm@gmail.com" userId="05f0189a5894c19d" providerId="LiveId" clId="{7649FE63-ACF1-4BEA-9CAF-8AB510FB7790}" dt="2022-02-13T11:18:56.978" v="326" actId="1035"/>
        <pc:sldMkLst>
          <pc:docMk/>
          <pc:sldMk cId="859356432" sldId="395"/>
        </pc:sldMkLst>
        <pc:spChg chg="add del">
          <ac:chgData name="facebook.etzm@gmail.com" userId="05f0189a5894c19d" providerId="LiveId" clId="{7649FE63-ACF1-4BEA-9CAF-8AB510FB7790}" dt="2022-02-13T11:08:35.356" v="8" actId="478"/>
          <ac:spMkLst>
            <pc:docMk/>
            <pc:sldMk cId="859356432" sldId="395"/>
            <ac:spMk id="4" creationId="{3E2A0632-5300-461D-B41D-CD43007C04EB}"/>
          </ac:spMkLst>
        </pc:spChg>
        <pc:spChg chg="add mod">
          <ac:chgData name="facebook.etzm@gmail.com" userId="05f0189a5894c19d" providerId="LiveId" clId="{7649FE63-ACF1-4BEA-9CAF-8AB510FB7790}" dt="2022-02-13T11:18:56.978" v="326" actId="1035"/>
          <ac:spMkLst>
            <pc:docMk/>
            <pc:sldMk cId="859356432" sldId="395"/>
            <ac:spMk id="7" creationId="{2715BF99-9032-4E6A-858D-F1F1B88D4C39}"/>
          </ac:spMkLst>
        </pc:spChg>
      </pc:sldChg>
      <pc:sldChg chg="addSp modSp add mod">
        <pc:chgData name="facebook.etzm@gmail.com" userId="05f0189a5894c19d" providerId="LiveId" clId="{7649FE63-ACF1-4BEA-9CAF-8AB510FB7790}" dt="2022-02-13T11:25:27.505" v="403" actId="1035"/>
        <pc:sldMkLst>
          <pc:docMk/>
          <pc:sldMk cId="1046769695" sldId="396"/>
        </pc:sldMkLst>
        <pc:spChg chg="add mod">
          <ac:chgData name="facebook.etzm@gmail.com" userId="05f0189a5894c19d" providerId="LiveId" clId="{7649FE63-ACF1-4BEA-9CAF-8AB510FB7790}" dt="2022-02-13T11:25:27.505" v="403" actId="1035"/>
          <ac:spMkLst>
            <pc:docMk/>
            <pc:sldMk cId="1046769695" sldId="396"/>
            <ac:spMk id="4" creationId="{B32D5ECD-B5D5-4586-9618-AE0EADE6B60C}"/>
          </ac:spMkLst>
        </pc:spChg>
      </pc:sldChg>
      <pc:sldChg chg="addSp modSp add mod">
        <pc:chgData name="facebook.etzm@gmail.com" userId="05f0189a5894c19d" providerId="LiveId" clId="{7649FE63-ACF1-4BEA-9CAF-8AB510FB7790}" dt="2022-02-13T11:26:02.071" v="460" actId="1036"/>
        <pc:sldMkLst>
          <pc:docMk/>
          <pc:sldMk cId="271927510" sldId="397"/>
        </pc:sldMkLst>
        <pc:spChg chg="add mod">
          <ac:chgData name="facebook.etzm@gmail.com" userId="05f0189a5894c19d" providerId="LiveId" clId="{7649FE63-ACF1-4BEA-9CAF-8AB510FB7790}" dt="2022-02-13T11:26:02.071" v="460" actId="1036"/>
          <ac:spMkLst>
            <pc:docMk/>
            <pc:sldMk cId="271927510" sldId="397"/>
            <ac:spMk id="4" creationId="{B8ED08E4-53C0-47AE-BD1B-D4406DCBEBC3}"/>
          </ac:spMkLst>
        </pc:spChg>
      </pc:sldChg>
      <pc:sldChg chg="addSp modSp add mod">
        <pc:chgData name="facebook.etzm@gmail.com" userId="05f0189a5894c19d" providerId="LiveId" clId="{7649FE63-ACF1-4BEA-9CAF-8AB510FB7790}" dt="2022-02-13T11:26:18.360" v="463" actId="14100"/>
        <pc:sldMkLst>
          <pc:docMk/>
          <pc:sldMk cId="3978028988" sldId="398"/>
        </pc:sldMkLst>
        <pc:spChg chg="add mod">
          <ac:chgData name="facebook.etzm@gmail.com" userId="05f0189a5894c19d" providerId="LiveId" clId="{7649FE63-ACF1-4BEA-9CAF-8AB510FB7790}" dt="2022-02-13T11:26:18.360" v="463" actId="14100"/>
          <ac:spMkLst>
            <pc:docMk/>
            <pc:sldMk cId="3978028988" sldId="398"/>
            <ac:spMk id="4" creationId="{26ABA55E-E35A-4557-9D1A-30533B07C026}"/>
          </ac:spMkLst>
        </pc:spChg>
      </pc:sldChg>
      <pc:sldChg chg="addSp modSp add mod">
        <pc:chgData name="facebook.etzm@gmail.com" userId="05f0189a5894c19d" providerId="LiveId" clId="{7649FE63-ACF1-4BEA-9CAF-8AB510FB7790}" dt="2022-02-13T11:28:47.298" v="508" actId="1036"/>
        <pc:sldMkLst>
          <pc:docMk/>
          <pc:sldMk cId="1208234750" sldId="399"/>
        </pc:sldMkLst>
        <pc:spChg chg="add mod">
          <ac:chgData name="facebook.etzm@gmail.com" userId="05f0189a5894c19d" providerId="LiveId" clId="{7649FE63-ACF1-4BEA-9CAF-8AB510FB7790}" dt="2022-02-13T11:28:47.298" v="508" actId="1036"/>
          <ac:spMkLst>
            <pc:docMk/>
            <pc:sldMk cId="1208234750" sldId="399"/>
            <ac:spMk id="4" creationId="{C4EF0BA1-992A-484B-BFEF-86ED9EF1E69B}"/>
          </ac:spMkLst>
        </pc:spChg>
      </pc:sldChg>
      <pc:sldChg chg="add del">
        <pc:chgData name="facebook.etzm@gmail.com" userId="05f0189a5894c19d" providerId="LiveId" clId="{7649FE63-ACF1-4BEA-9CAF-8AB510FB7790}" dt="2022-02-13T11:10:17.303" v="25" actId="47"/>
        <pc:sldMkLst>
          <pc:docMk/>
          <pc:sldMk cId="2231184082" sldId="400"/>
        </pc:sldMkLst>
      </pc:sldChg>
      <pc:sldChg chg="add del">
        <pc:chgData name="facebook.etzm@gmail.com" userId="05f0189a5894c19d" providerId="LiveId" clId="{7649FE63-ACF1-4BEA-9CAF-8AB510FB7790}" dt="2022-02-13T11:10:16.589" v="24" actId="47"/>
        <pc:sldMkLst>
          <pc:docMk/>
          <pc:sldMk cId="426203701" sldId="401"/>
        </pc:sldMkLst>
      </pc:sldChg>
      <pc:sldChg chg="add del">
        <pc:chgData name="facebook.etzm@gmail.com" userId="05f0189a5894c19d" providerId="LiveId" clId="{7649FE63-ACF1-4BEA-9CAF-8AB510FB7790}" dt="2022-02-13T11:10:16.077" v="23" actId="47"/>
        <pc:sldMkLst>
          <pc:docMk/>
          <pc:sldMk cId="2736796393" sldId="402"/>
        </pc:sldMkLst>
      </pc:sldChg>
      <pc:sldChg chg="add del">
        <pc:chgData name="facebook.etzm@gmail.com" userId="05f0189a5894c19d" providerId="LiveId" clId="{7649FE63-ACF1-4BEA-9CAF-8AB510FB7790}" dt="2022-02-13T11:10:15.600" v="22" actId="47"/>
        <pc:sldMkLst>
          <pc:docMk/>
          <pc:sldMk cId="3165978941" sldId="403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788BC111-7C09-4159-B19E-C6719A41EA3E}"/>
    <pc:docChg chg="undo custSel modSld">
      <pc:chgData name="Samson Christopher" userId="6a13b5f1e64a53ae" providerId="LiveId" clId="{788BC111-7C09-4159-B19E-C6719A41EA3E}" dt="2022-03-13T02:01:30.726" v="17" actId="1036"/>
      <pc:docMkLst>
        <pc:docMk/>
      </pc:docMkLst>
      <pc:sldChg chg="modSp mod">
        <pc:chgData name="Samson Christopher" userId="6a13b5f1e64a53ae" providerId="LiveId" clId="{788BC111-7C09-4159-B19E-C6719A41EA3E}" dt="2022-03-13T02:00:53.953" v="10" actId="1036"/>
        <pc:sldMkLst>
          <pc:docMk/>
          <pc:sldMk cId="859356432" sldId="395"/>
        </pc:sldMkLst>
        <pc:spChg chg="mod">
          <ac:chgData name="Samson Christopher" userId="6a13b5f1e64a53ae" providerId="LiveId" clId="{788BC111-7C09-4159-B19E-C6719A41EA3E}" dt="2022-03-13T02:00:53.953" v="10" actId="1036"/>
          <ac:spMkLst>
            <pc:docMk/>
            <pc:sldMk cId="859356432" sldId="395"/>
            <ac:spMk id="7" creationId="{2715BF99-9032-4E6A-858D-F1F1B88D4C39}"/>
          </ac:spMkLst>
        </pc:spChg>
      </pc:sldChg>
      <pc:sldChg chg="modSp mod">
        <pc:chgData name="Samson Christopher" userId="6a13b5f1e64a53ae" providerId="LiveId" clId="{788BC111-7C09-4159-B19E-C6719A41EA3E}" dt="2022-03-13T02:01:30.726" v="17" actId="1036"/>
        <pc:sldMkLst>
          <pc:docMk/>
          <pc:sldMk cId="3978028988" sldId="398"/>
        </pc:sldMkLst>
        <pc:spChg chg="mod">
          <ac:chgData name="Samson Christopher" userId="6a13b5f1e64a53ae" providerId="LiveId" clId="{788BC111-7C09-4159-B19E-C6719A41EA3E}" dt="2022-03-13T02:01:30.726" v="17" actId="1036"/>
          <ac:spMkLst>
            <pc:docMk/>
            <pc:sldMk cId="3978028988" sldId="398"/>
            <ac:spMk id="4" creationId="{26ABA55E-E35A-4557-9D1A-30533B07C026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E5C6F-16F0-4EFB-A407-D51DFCFEB7B4}"/>
              </a:ext>
            </a:extLst>
          </p:cNvPr>
          <p:cNvSpPr txBox="1"/>
          <p:nvPr/>
        </p:nvSpPr>
        <p:spPr>
          <a:xfrm>
            <a:off x="-1" y="536111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UhÓm</a:t>
            </a:r>
            <a:r>
              <a:rPr lang="en-IN" dirty="0"/>
              <a:t> </a:t>
            </a:r>
            <a:r>
              <a:rPr lang="en-IN" dirty="0" err="1"/>
              <a:t>CpúXu</a:t>
            </a:r>
            <a:r>
              <a:rPr lang="en-IN" dirty="0"/>
              <a:t>]ô </a:t>
            </a:r>
          </a:p>
          <a:p>
            <a:r>
              <a:rPr lang="en-IN" dirty="0" err="1"/>
              <a:t>GeúLô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ùNuß</a:t>
            </a:r>
            <a:r>
              <a:rPr lang="en-IN" dirty="0"/>
              <a:t> </a:t>
            </a:r>
            <a:r>
              <a:rPr lang="en-IN" dirty="0" err="1"/>
              <a:t>CÚlúTu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0EA0C-6975-44C2-9E5A-1EB97FD15A32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GlT¥úVô</a:t>
            </a:r>
            <a:r>
              <a:rPr lang="en-IN" dirty="0"/>
              <a:t> </a:t>
            </a:r>
            <a:r>
              <a:rPr lang="en-IN" dirty="0" err="1"/>
              <a:t>Yôrk§ÚlúTu</a:t>
            </a:r>
            <a:r>
              <a:rPr lang="en-IN" dirty="0"/>
              <a:t> </a:t>
            </a:r>
          </a:p>
          <a:p>
            <a:r>
              <a:rPr lang="en-IN" dirty="0" err="1"/>
              <a:t>UiÔdÏsú</a:t>
            </a:r>
            <a:r>
              <a:rPr lang="en-IN" dirty="0"/>
              <a:t>[ </a:t>
            </a:r>
            <a:r>
              <a:rPr lang="en-IN" dirty="0" err="1"/>
              <a:t>úTô«ÚlúTu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BA42B-FBD2-46A8-B9AB-BE24AC0F1002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U\</a:t>
            </a:r>
            <a:r>
              <a:rPr lang="en-IN" dirty="0" err="1"/>
              <a:t>kÕm</a:t>
            </a:r>
            <a:r>
              <a:rPr lang="en-IN" dirty="0"/>
              <a:t> </a:t>
            </a:r>
            <a:r>
              <a:rPr lang="en-IN" dirty="0" err="1"/>
              <a:t>úTô«ÚlTôo</a:t>
            </a:r>
            <a:r>
              <a:rPr lang="en-IN" dirty="0"/>
              <a:t> </a:t>
            </a:r>
          </a:p>
          <a:p>
            <a:r>
              <a:rPr lang="en-IN" dirty="0"/>
              <a:t>U\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úTô«ÚlTôo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7FB3B-4235-4059-B01B-9B6AF6533553}"/>
              </a:ext>
            </a:extLst>
          </p:cNvPr>
          <p:cNvSpPr txBox="1"/>
          <p:nvPr/>
        </p:nvSpPr>
        <p:spPr>
          <a:xfrm>
            <a:off x="0" y="53651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©\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ØRp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YûW«Ûm</a:t>
            </a:r>
            <a:r>
              <a:rPr lang="en-IN" dirty="0"/>
              <a:t> </a:t>
            </a:r>
            <a:r>
              <a:rPr lang="en-IN" dirty="0" err="1"/>
              <a:t>BR¬jÕ</a:t>
            </a:r>
            <a:r>
              <a:rPr lang="en-IN" dirty="0"/>
              <a:t> Yk¾úW. </a:t>
            </a:r>
            <a:r>
              <a:rPr lang="en-IN" dirty="0" err="1"/>
              <a:t>BßRp</a:t>
            </a:r>
            <a:r>
              <a:rPr lang="en-IN" dirty="0"/>
              <a:t> Rk¾úW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5BF99-9032-4E6A-858D-F1F1B88D4C39}"/>
              </a:ext>
            </a:extLst>
          </p:cNvPr>
          <p:cNvSpPr txBox="1"/>
          <p:nvPr/>
        </p:nvSpPr>
        <p:spPr>
          <a:xfrm>
            <a:off x="0" y="543991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GlT</a:t>
            </a:r>
            <a:r>
              <a:rPr lang="en-IN" sz="4100" dirty="0"/>
              <a:t>¥ </a:t>
            </a:r>
            <a:r>
              <a:rPr lang="en-IN" sz="4100" dirty="0" err="1"/>
              <a:t>ùNôpúYu</a:t>
            </a:r>
            <a:r>
              <a:rPr lang="en-IN" sz="4100" dirty="0"/>
              <a:t> </a:t>
            </a:r>
            <a:r>
              <a:rPr lang="en-IN" sz="4100" dirty="0" err="1"/>
              <a:t>Guù</a:t>
            </a:r>
            <a:r>
              <a:rPr lang="en-IN" sz="4100" dirty="0"/>
              <a:t>]u] </a:t>
            </a:r>
            <a:r>
              <a:rPr lang="en-IN" sz="4100" dirty="0" err="1"/>
              <a:t>ùNôpúYu</a:t>
            </a:r>
            <a:r>
              <a:rPr lang="en-IN" sz="4100" dirty="0"/>
              <a:t> ¿o </a:t>
            </a:r>
            <a:r>
              <a:rPr lang="en-IN" sz="4100" dirty="0" err="1"/>
              <a:t>ùNnRûR</a:t>
            </a:r>
            <a:r>
              <a:rPr lang="en-IN" sz="4100" dirty="0"/>
              <a:t> </a:t>
            </a:r>
            <a:r>
              <a:rPr lang="en-IN" sz="4100" dirty="0" err="1"/>
              <a:t>Juß</a:t>
            </a:r>
            <a:r>
              <a:rPr lang="en-IN" sz="4100" dirty="0"/>
              <a:t> </a:t>
            </a:r>
            <a:r>
              <a:rPr lang="en-IN" sz="4100" dirty="0" err="1"/>
              <a:t>CWiÓ</a:t>
            </a:r>
            <a:r>
              <a:rPr lang="en-IN" sz="4100" dirty="0"/>
              <a:t> </a:t>
            </a:r>
            <a:r>
              <a:rPr lang="en-IN" sz="4100" dirty="0" err="1"/>
              <a:t>êuß</a:t>
            </a:r>
            <a:r>
              <a:rPr lang="en-IN" sz="4100" dirty="0"/>
              <a:t> </a:t>
            </a:r>
            <a:r>
              <a:rPr lang="en-IN" sz="4100" dirty="0" err="1"/>
              <a:t>Guß</a:t>
            </a:r>
            <a:r>
              <a:rPr lang="en-IN" sz="4100" dirty="0"/>
              <a:t> </a:t>
            </a:r>
            <a:r>
              <a:rPr lang="en-IN" sz="4100" dirty="0" err="1"/>
              <a:t>GiQØ¥VôúR</a:t>
            </a:r>
            <a:r>
              <a:rPr lang="en-IN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D5ECD-B5D5-4586-9618-AE0EADE6B60C}"/>
              </a:ext>
            </a:extLst>
          </p:cNvPr>
          <p:cNvSpPr txBox="1"/>
          <p:nvPr/>
        </p:nvSpPr>
        <p:spPr>
          <a:xfrm>
            <a:off x="0" y="53769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GjRû</a:t>
            </a:r>
            <a:r>
              <a:rPr lang="en-IN" sz="4400" dirty="0"/>
              <a:t>]</a:t>
            </a:r>
            <a:r>
              <a:rPr lang="en-IN" sz="4400" dirty="0" err="1"/>
              <a:t>úVô</a:t>
            </a:r>
            <a:r>
              <a:rPr lang="en-IN" sz="4400" dirty="0"/>
              <a:t> </a:t>
            </a:r>
            <a:r>
              <a:rPr lang="en-IN" sz="4400" dirty="0" err="1"/>
              <a:t>úLs®Ls</a:t>
            </a:r>
            <a:r>
              <a:rPr lang="en-IN" sz="4400" dirty="0"/>
              <a:t> </a:t>
            </a:r>
            <a:r>
              <a:rPr lang="en-IN" sz="4400" dirty="0" err="1"/>
              <a:t>HúRúRô</a:t>
            </a:r>
            <a:r>
              <a:rPr lang="en-IN" sz="4400" dirty="0"/>
              <a:t> </a:t>
            </a:r>
            <a:r>
              <a:rPr lang="en-IN" sz="4400" dirty="0" err="1"/>
              <a:t>HdLeLs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ùNôpXÜm</a:t>
            </a:r>
            <a:r>
              <a:rPr lang="en-IN" sz="4400" dirty="0"/>
              <a:t> Ø¥VX </a:t>
            </a:r>
            <a:r>
              <a:rPr lang="en-IN" sz="4400" dirty="0" err="1"/>
              <a:t>ùNôp</a:t>
            </a:r>
            <a:r>
              <a:rPr lang="en-IN" sz="4400" dirty="0"/>
              <a:t>­ AZ </a:t>
            </a:r>
            <a:r>
              <a:rPr lang="en-IN" sz="4400" dirty="0" err="1"/>
              <a:t>VôÚªpûX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4676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D08E4-53C0-47AE-BD1B-D4406DCBEBC3}"/>
              </a:ext>
            </a:extLst>
          </p:cNvPr>
          <p:cNvSpPr txBox="1"/>
          <p:nvPr/>
        </p:nvSpPr>
        <p:spPr>
          <a:xfrm>
            <a:off x="-1" y="536511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ùNôpúYu</a:t>
            </a:r>
            <a:r>
              <a:rPr lang="en-IN" dirty="0"/>
              <a:t> </a:t>
            </a:r>
            <a:r>
              <a:rPr lang="en-IN" dirty="0" err="1"/>
              <a:t>GpXôYtû</a:t>
            </a:r>
            <a:r>
              <a:rPr lang="en-IN" dirty="0"/>
              <a:t>\</a:t>
            </a:r>
            <a:r>
              <a:rPr lang="en-IN" dirty="0" err="1"/>
              <a:t>Ùm</a:t>
            </a:r>
            <a:r>
              <a:rPr lang="en-IN" dirty="0"/>
              <a:t> ¿o </a:t>
            </a:r>
            <a:r>
              <a:rPr lang="en-IN" dirty="0" err="1"/>
              <a:t>Uôt±Éo</a:t>
            </a:r>
            <a:r>
              <a:rPr lang="en-IN" dirty="0"/>
              <a:t> ¨</a:t>
            </a:r>
            <a:r>
              <a:rPr lang="en-IN" dirty="0" err="1"/>
              <a:t>mU</a:t>
            </a:r>
            <a:r>
              <a:rPr lang="en-IN" dirty="0"/>
              <a:t>§ </a:t>
            </a:r>
            <a:r>
              <a:rPr lang="en-IN" dirty="0" err="1"/>
              <a:t>RkÕ</a:t>
            </a:r>
            <a:r>
              <a:rPr lang="en-IN" dirty="0"/>
              <a:t> 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ûYd¡uÈo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2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BA55E-E35A-4557-9D1A-30533B07C026}"/>
              </a:ext>
            </a:extLst>
          </p:cNvPr>
          <p:cNvSpPr txBox="1"/>
          <p:nvPr/>
        </p:nvSpPr>
        <p:spPr>
          <a:xfrm>
            <a:off x="0" y="542803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ùNôkRùUuß</a:t>
            </a:r>
            <a:r>
              <a:rPr lang="en-IN" sz="4200" dirty="0"/>
              <a:t> </a:t>
            </a:r>
            <a:r>
              <a:rPr lang="en-IN" sz="4200" dirty="0" err="1"/>
              <a:t>ùNôp­</a:t>
            </a:r>
            <a:r>
              <a:rPr lang="en-IN" sz="4200" dirty="0" err="1">
                <a:latin typeface="Tamil Bible" pitchFamily="2" charset="0"/>
              </a:rPr>
              <a:t>yp</a:t>
            </a:r>
            <a:r>
              <a:rPr lang="en-IN" sz="4200" dirty="0"/>
              <a:t> </a:t>
            </a:r>
            <a:r>
              <a:rPr lang="en-IN" sz="4200" dirty="0" err="1"/>
              <a:t>ùLôs</a:t>
            </a:r>
            <a:r>
              <a:rPr lang="en-IN" sz="4200" dirty="0"/>
              <a:t>[ </a:t>
            </a:r>
            <a:r>
              <a:rPr lang="en-IN" sz="4200" dirty="0" err="1"/>
              <a:t>Vôo</a:t>
            </a:r>
            <a:r>
              <a:rPr lang="en-IN" sz="4200" dirty="0"/>
              <a:t> </a:t>
            </a:r>
            <a:r>
              <a:rPr lang="en-IN" sz="4200" dirty="0" err="1"/>
              <a:t>VôúWô</a:t>
            </a:r>
            <a:r>
              <a:rPr lang="en-IN" sz="4200" dirty="0"/>
              <a:t> </a:t>
            </a:r>
            <a:r>
              <a:rPr lang="en-IN" sz="4200" dirty="0" err="1"/>
              <a:t>CeÏiÓ</a:t>
            </a:r>
            <a:r>
              <a:rPr lang="en-IN" sz="4200" dirty="0"/>
              <a:t> Hu </a:t>
            </a:r>
            <a:r>
              <a:rPr lang="en-IN" sz="4200" dirty="0" err="1"/>
              <a:t>Guß</a:t>
            </a:r>
            <a:r>
              <a:rPr lang="en-IN" sz="4200" dirty="0"/>
              <a:t> </a:t>
            </a:r>
            <a:r>
              <a:rPr lang="en-IN" sz="4200" dirty="0" err="1"/>
              <a:t>úLh¥P</a:t>
            </a:r>
            <a:r>
              <a:rPr lang="en-IN" sz="4200" dirty="0"/>
              <a:t> </a:t>
            </a:r>
            <a:r>
              <a:rPr lang="en-IN" sz="4200" dirty="0" err="1"/>
              <a:t>VôÚªeúL</a:t>
            </a:r>
            <a:r>
              <a:rPr lang="en-IN" sz="4200" dirty="0"/>
              <a:t> </a:t>
            </a:r>
            <a:r>
              <a:rPr lang="en-IN" sz="4200" dirty="0" err="1"/>
              <a:t>YW®pûX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97802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F0BA1-992A-484B-BFEF-86ED9EF1E69B}"/>
              </a:ext>
            </a:extLst>
          </p:cNvPr>
          <p:cNvSpPr txBox="1"/>
          <p:nvPr/>
        </p:nvSpPr>
        <p:spPr>
          <a:xfrm>
            <a:off x="0" y="53651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ùNôpúYu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¿o </a:t>
            </a:r>
            <a:r>
              <a:rPr lang="en-IN" dirty="0" err="1"/>
              <a:t>YkRûR</a:t>
            </a:r>
            <a:r>
              <a:rPr lang="en-IN" dirty="0"/>
              <a:t> </a:t>
            </a:r>
            <a:r>
              <a:rPr lang="en-IN" dirty="0" err="1"/>
              <a:t>úRô°u</a:t>
            </a:r>
            <a:r>
              <a:rPr lang="en-IN" dirty="0"/>
              <a:t> ÁÕ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 </a:t>
            </a:r>
            <a:r>
              <a:rPr lang="en-IN" dirty="0" err="1"/>
              <a:t>YÚYûR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23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149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2022-03-13T02:01:35Z</dcterms:modified>
</cp:coreProperties>
</file>