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6" r:id="rId3"/>
    <p:sldId id="397" r:id="rId4"/>
    <p:sldId id="398" r:id="rId5"/>
    <p:sldId id="399" r:id="rId6"/>
    <p:sldId id="392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facebook.etzm@gmail.com" userId="05f0189a5894c19d" providerId="LiveId" clId="{ED3B084F-C6C8-4D8F-A974-840A3BF478FA}"/>
    <pc:docChg chg="addSld delSld modSld">
      <pc:chgData name="facebook.etzm@gmail.com" userId="05f0189a5894c19d" providerId="LiveId" clId="{ED3B084F-C6C8-4D8F-A974-840A3BF478FA}" dt="2022-03-05T20:33:59.816" v="405" actId="47"/>
      <pc:docMkLst>
        <pc:docMk/>
      </pc:docMkLst>
      <pc:sldChg chg="del">
        <pc:chgData name="facebook.etzm@gmail.com" userId="05f0189a5894c19d" providerId="LiveId" clId="{ED3B084F-C6C8-4D8F-A974-840A3BF478FA}" dt="2022-03-05T20:33:59.816" v="405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ED3B084F-C6C8-4D8F-A974-840A3BF478FA}" dt="2022-03-05T20:29:44.283" v="50" actId="1036"/>
        <pc:sldMkLst>
          <pc:docMk/>
          <pc:sldMk cId="944968354" sldId="391"/>
        </pc:sldMkLst>
        <pc:spChg chg="add mod">
          <ac:chgData name="facebook.etzm@gmail.com" userId="05f0189a5894c19d" providerId="LiveId" clId="{ED3B084F-C6C8-4D8F-A974-840A3BF478FA}" dt="2022-03-05T20:29:44.283" v="50" actId="1036"/>
          <ac:spMkLst>
            <pc:docMk/>
            <pc:sldMk cId="944968354" sldId="391"/>
            <ac:spMk id="4" creationId="{9536A3A5-01C2-4601-A60F-E73D1E9D0576}"/>
          </ac:spMkLst>
        </pc:spChg>
      </pc:sldChg>
      <pc:sldChg chg="addSp modSp mod">
        <pc:chgData name="facebook.etzm@gmail.com" userId="05f0189a5894c19d" providerId="LiveId" clId="{ED3B084F-C6C8-4D8F-A974-840A3BF478FA}" dt="2022-03-05T20:33:13.534" v="355" actId="1036"/>
        <pc:sldMkLst>
          <pc:docMk/>
          <pc:sldMk cId="1414681237" sldId="392"/>
        </pc:sldMkLst>
        <pc:spChg chg="add mod">
          <ac:chgData name="facebook.etzm@gmail.com" userId="05f0189a5894c19d" providerId="LiveId" clId="{ED3B084F-C6C8-4D8F-A974-840A3BF478FA}" dt="2022-03-05T20:33:13.534" v="355" actId="1036"/>
          <ac:spMkLst>
            <pc:docMk/>
            <pc:sldMk cId="1414681237" sldId="392"/>
            <ac:spMk id="4" creationId="{5F6FC027-FF95-4683-B14E-53A5539BA9DC}"/>
          </ac:spMkLst>
        </pc:spChg>
      </pc:sldChg>
      <pc:sldChg chg="addSp modSp mod">
        <pc:chgData name="facebook.etzm@gmail.com" userId="05f0189a5894c19d" providerId="LiveId" clId="{ED3B084F-C6C8-4D8F-A974-840A3BF478FA}" dt="2022-03-05T20:33:40.814" v="402" actId="1036"/>
        <pc:sldMkLst>
          <pc:docMk/>
          <pc:sldMk cId="4103851070" sldId="393"/>
        </pc:sldMkLst>
        <pc:spChg chg="add mod">
          <ac:chgData name="facebook.etzm@gmail.com" userId="05f0189a5894c19d" providerId="LiveId" clId="{ED3B084F-C6C8-4D8F-A974-840A3BF478FA}" dt="2022-03-05T20:33:40.814" v="402" actId="1036"/>
          <ac:spMkLst>
            <pc:docMk/>
            <pc:sldMk cId="4103851070" sldId="393"/>
            <ac:spMk id="4" creationId="{CCD3279B-0B3E-456B-B816-F00D92EC06A7}"/>
          </ac:spMkLst>
        </pc:spChg>
      </pc:sldChg>
      <pc:sldChg chg="del">
        <pc:chgData name="facebook.etzm@gmail.com" userId="05f0189a5894c19d" providerId="LiveId" clId="{ED3B084F-C6C8-4D8F-A974-840A3BF478FA}" dt="2022-03-05T20:33:49.514" v="404" actId="47"/>
        <pc:sldMkLst>
          <pc:docMk/>
          <pc:sldMk cId="659567130" sldId="394"/>
        </pc:sldMkLst>
      </pc:sldChg>
      <pc:sldChg chg="del">
        <pc:chgData name="facebook.etzm@gmail.com" userId="05f0189a5894c19d" providerId="LiveId" clId="{ED3B084F-C6C8-4D8F-A974-840A3BF478FA}" dt="2022-03-05T20:33:49.007" v="403" actId="47"/>
        <pc:sldMkLst>
          <pc:docMk/>
          <pc:sldMk cId="859356432" sldId="395"/>
        </pc:sldMkLst>
      </pc:sldChg>
      <pc:sldChg chg="addSp modSp add mod">
        <pc:chgData name="facebook.etzm@gmail.com" userId="05f0189a5894c19d" providerId="LiveId" clId="{ED3B084F-C6C8-4D8F-A974-840A3BF478FA}" dt="2022-03-05T20:31:24.671" v="122" actId="1035"/>
        <pc:sldMkLst>
          <pc:docMk/>
          <pc:sldMk cId="322608916" sldId="396"/>
        </pc:sldMkLst>
        <pc:spChg chg="add mod">
          <ac:chgData name="facebook.etzm@gmail.com" userId="05f0189a5894c19d" providerId="LiveId" clId="{ED3B084F-C6C8-4D8F-A974-840A3BF478FA}" dt="2022-03-05T20:31:24.671" v="122" actId="1035"/>
          <ac:spMkLst>
            <pc:docMk/>
            <pc:sldMk cId="322608916" sldId="396"/>
            <ac:spMk id="4" creationId="{F745C38A-16FD-471E-AB28-A3A935F4150A}"/>
          </ac:spMkLst>
        </pc:spChg>
      </pc:sldChg>
      <pc:sldChg chg="addSp modSp add mod">
        <pc:chgData name="facebook.etzm@gmail.com" userId="05f0189a5894c19d" providerId="LiveId" clId="{ED3B084F-C6C8-4D8F-A974-840A3BF478FA}" dt="2022-03-05T20:31:54.249" v="181" actId="1035"/>
        <pc:sldMkLst>
          <pc:docMk/>
          <pc:sldMk cId="1294195331" sldId="397"/>
        </pc:sldMkLst>
        <pc:spChg chg="add mod">
          <ac:chgData name="facebook.etzm@gmail.com" userId="05f0189a5894c19d" providerId="LiveId" clId="{ED3B084F-C6C8-4D8F-A974-840A3BF478FA}" dt="2022-03-05T20:31:54.249" v="181" actId="1035"/>
          <ac:spMkLst>
            <pc:docMk/>
            <pc:sldMk cId="1294195331" sldId="397"/>
            <ac:spMk id="4" creationId="{3AC1DF3E-0F01-41F1-8C8F-E70F22709833}"/>
          </ac:spMkLst>
        </pc:spChg>
      </pc:sldChg>
      <pc:sldChg chg="addSp modSp add mod">
        <pc:chgData name="facebook.etzm@gmail.com" userId="05f0189a5894c19d" providerId="LiveId" clId="{ED3B084F-C6C8-4D8F-A974-840A3BF478FA}" dt="2022-03-05T20:32:23.967" v="238" actId="1035"/>
        <pc:sldMkLst>
          <pc:docMk/>
          <pc:sldMk cId="3050351447" sldId="398"/>
        </pc:sldMkLst>
        <pc:spChg chg="add mod">
          <ac:chgData name="facebook.etzm@gmail.com" userId="05f0189a5894c19d" providerId="LiveId" clId="{ED3B084F-C6C8-4D8F-A974-840A3BF478FA}" dt="2022-03-05T20:32:23.967" v="238" actId="1035"/>
          <ac:spMkLst>
            <pc:docMk/>
            <pc:sldMk cId="3050351447" sldId="398"/>
            <ac:spMk id="4" creationId="{C1F45525-A41B-4F3A-8DCC-4546C60925F6}"/>
          </ac:spMkLst>
        </pc:spChg>
      </pc:sldChg>
      <pc:sldChg chg="addSp modSp add mod">
        <pc:chgData name="facebook.etzm@gmail.com" userId="05f0189a5894c19d" providerId="LiveId" clId="{ED3B084F-C6C8-4D8F-A974-840A3BF478FA}" dt="2022-03-05T20:32:47.881" v="308" actId="1036"/>
        <pc:sldMkLst>
          <pc:docMk/>
          <pc:sldMk cId="277685951" sldId="399"/>
        </pc:sldMkLst>
        <pc:spChg chg="add mod">
          <ac:chgData name="facebook.etzm@gmail.com" userId="05f0189a5894c19d" providerId="LiveId" clId="{ED3B084F-C6C8-4D8F-A974-840A3BF478FA}" dt="2022-03-05T20:32:47.881" v="308" actId="1036"/>
          <ac:spMkLst>
            <pc:docMk/>
            <pc:sldMk cId="277685951" sldId="399"/>
            <ac:spMk id="4" creationId="{85E592E2-F54E-4B2B-AE28-8FB2B6FB661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A3A5-01C2-4601-A60F-E73D1E9D0576}"/>
              </a:ext>
            </a:extLst>
          </p:cNvPr>
          <p:cNvSpPr txBox="1"/>
          <p:nvPr/>
        </p:nvSpPr>
        <p:spPr>
          <a:xfrm>
            <a:off x="0" y="53848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BWô§lúTu</a:t>
            </a:r>
            <a:r>
              <a:rPr lang="en-IN" dirty="0"/>
              <a:t> </a:t>
            </a:r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úTôtß¡ú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5C38A-16FD-471E-AB28-A3A935F4150A}"/>
              </a:ext>
            </a:extLst>
          </p:cNvPr>
          <p:cNvSpPr txBox="1"/>
          <p:nvPr/>
        </p:nvSpPr>
        <p:spPr>
          <a:xfrm>
            <a:off x="0" y="537298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A±kúRôo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úTôtßYôo</a:t>
            </a:r>
            <a:r>
              <a:rPr lang="en-IN" dirty="0"/>
              <a:t> </a:t>
            </a:r>
            <a:r>
              <a:rPr lang="en-IN" dirty="0" err="1"/>
              <a:t>Õ§lTôo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0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1DF3E-0F01-41F1-8C8F-E70F22709833}"/>
              </a:ext>
            </a:extLst>
          </p:cNvPr>
          <p:cNvSpPr txBox="1"/>
          <p:nvPr/>
        </p:nvSpPr>
        <p:spPr>
          <a:xfrm>
            <a:off x="-1" y="537298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ÑjRUô</a:t>
            </a:r>
            <a:r>
              <a:rPr lang="en-IN" dirty="0"/>
              <a:t>] Ri½o </a:t>
            </a:r>
            <a:r>
              <a:rPr lang="en-IN" dirty="0" err="1"/>
              <a:t>WNUô</a:t>
            </a:r>
            <a:r>
              <a:rPr lang="en-IN" dirty="0"/>
              <a:t>]</a:t>
            </a:r>
            <a:r>
              <a:rPr lang="en-IN" dirty="0" err="1"/>
              <a:t>ÕúY</a:t>
            </a:r>
            <a:r>
              <a:rPr lang="en-IN" dirty="0"/>
              <a:t> </a:t>
            </a:r>
          </a:p>
          <a:p>
            <a:r>
              <a:rPr lang="en-IN" dirty="0" err="1"/>
              <a:t>AfùNVp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Gu </a:t>
            </a:r>
            <a:r>
              <a:rPr lang="en-IN" dirty="0" err="1"/>
              <a:t>CWhNLo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19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5525-A41B-4F3A-8DCC-4546C60925F6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LôVeLs</a:t>
            </a:r>
            <a:r>
              <a:rPr lang="en-IN" dirty="0"/>
              <a:t> </a:t>
            </a:r>
            <a:r>
              <a:rPr lang="en-IN" dirty="0" err="1"/>
              <a:t>LiúPôo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úTôtßYôo</a:t>
            </a:r>
            <a:r>
              <a:rPr lang="en-IN" dirty="0"/>
              <a:t> </a:t>
            </a:r>
            <a:r>
              <a:rPr lang="en-IN" dirty="0" err="1"/>
              <a:t>Õ§lTôo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5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592E2-F54E-4B2B-AE28-8FB2B6FB6613}"/>
              </a:ext>
            </a:extLst>
          </p:cNvPr>
          <p:cNvSpPr txBox="1"/>
          <p:nvPr/>
        </p:nvSpPr>
        <p:spPr>
          <a:xfrm>
            <a:off x="-1" y="537298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LôQdáPôRYo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úRôu</a:t>
            </a:r>
            <a:r>
              <a:rPr lang="en-IN" dirty="0"/>
              <a:t>±]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  <a:p>
            <a:r>
              <a:rPr lang="en-IN" dirty="0" err="1"/>
              <a:t>Ú£júRôo</a:t>
            </a:r>
            <a:r>
              <a:rPr lang="en-IN" dirty="0"/>
              <a:t> </a:t>
            </a:r>
            <a:r>
              <a:rPr lang="en-IN" dirty="0" err="1"/>
              <a:t>áßYôo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BiPYo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FC027-FF95-4683-B14E-53A5539BA9DC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CqúYû</a:t>
            </a:r>
            <a:r>
              <a:rPr lang="en-IN" dirty="0"/>
              <a:t>[ </a:t>
            </a:r>
            <a:r>
              <a:rPr lang="en-IN" dirty="0" err="1"/>
              <a:t>EQoúYôo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úTôtßYôo</a:t>
            </a:r>
            <a:r>
              <a:rPr lang="en-IN" dirty="0"/>
              <a:t> </a:t>
            </a:r>
            <a:r>
              <a:rPr lang="en-IN" dirty="0" err="1"/>
              <a:t>Õ§lTôo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3279B-0B3E-456B-B816-F00D92EC06A7}"/>
              </a:ext>
            </a:extLst>
          </p:cNvPr>
          <p:cNvSpPr txBox="1"/>
          <p:nvPr/>
        </p:nvSpPr>
        <p:spPr>
          <a:xfrm>
            <a:off x="-1" y="537298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Uô±Óm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A±kRYo</a:t>
            </a:r>
            <a:r>
              <a:rPr lang="en-IN" dirty="0"/>
              <a:t> </a:t>
            </a:r>
            <a:r>
              <a:rPr lang="en-IN" dirty="0" err="1"/>
              <a:t>áßYôo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92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2022-03-05T20:34:10Z</dcterms:modified>
</cp:coreProperties>
</file>