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6" r:id="rId3"/>
    <p:sldId id="397" r:id="rId4"/>
    <p:sldId id="398" r:id="rId5"/>
    <p:sldId id="399" r:id="rId6"/>
    <p:sldId id="392" r:id="rId7"/>
    <p:sldId id="393" r:id="rId8"/>
    <p:sldId id="3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facebook.etzm@gmail.com" userId="05f0189a5894c19d" providerId="LiveId" clId="{DFDCC805-B470-4A20-9E37-F917C7F1A1D9}"/>
    <pc:docChg chg="addSld delSld modSld">
      <pc:chgData name="facebook.etzm@gmail.com" userId="05f0189a5894c19d" providerId="LiveId" clId="{DFDCC805-B470-4A20-9E37-F917C7F1A1D9}" dt="2022-03-05T21:24:42.234" v="562" actId="47"/>
      <pc:docMkLst>
        <pc:docMk/>
      </pc:docMkLst>
      <pc:sldChg chg="del">
        <pc:chgData name="facebook.etzm@gmail.com" userId="05f0189a5894c19d" providerId="LiveId" clId="{DFDCC805-B470-4A20-9E37-F917C7F1A1D9}" dt="2022-03-05T21:24:42.234" v="562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DFDCC805-B470-4A20-9E37-F917C7F1A1D9}" dt="2022-03-05T21:00:19.416" v="144" actId="1036"/>
        <pc:sldMkLst>
          <pc:docMk/>
          <pc:sldMk cId="944968354" sldId="391"/>
        </pc:sldMkLst>
        <pc:spChg chg="add mod">
          <ac:chgData name="facebook.etzm@gmail.com" userId="05f0189a5894c19d" providerId="LiveId" clId="{DFDCC805-B470-4A20-9E37-F917C7F1A1D9}" dt="2022-03-05T21:00:19.416" v="144" actId="1036"/>
          <ac:spMkLst>
            <pc:docMk/>
            <pc:sldMk cId="944968354" sldId="391"/>
            <ac:spMk id="4" creationId="{B837D3BD-FFD7-4FF8-B7C6-E101E5F706BA}"/>
          </ac:spMkLst>
        </pc:spChg>
      </pc:sldChg>
      <pc:sldChg chg="addSp modSp mod">
        <pc:chgData name="facebook.etzm@gmail.com" userId="05f0189a5894c19d" providerId="LiveId" clId="{DFDCC805-B470-4A20-9E37-F917C7F1A1D9}" dt="2022-03-05T21:19:18.047" v="403" actId="1036"/>
        <pc:sldMkLst>
          <pc:docMk/>
          <pc:sldMk cId="1414681237" sldId="392"/>
        </pc:sldMkLst>
        <pc:spChg chg="add mod">
          <ac:chgData name="facebook.etzm@gmail.com" userId="05f0189a5894c19d" providerId="LiveId" clId="{DFDCC805-B470-4A20-9E37-F917C7F1A1D9}" dt="2022-03-05T21:19:18.047" v="403" actId="1036"/>
          <ac:spMkLst>
            <pc:docMk/>
            <pc:sldMk cId="1414681237" sldId="392"/>
            <ac:spMk id="4" creationId="{68AD1374-13CE-43B7-A26A-7E8A6BEF27EF}"/>
          </ac:spMkLst>
        </pc:spChg>
      </pc:sldChg>
      <pc:sldChg chg="addSp modSp mod">
        <pc:chgData name="facebook.etzm@gmail.com" userId="05f0189a5894c19d" providerId="LiveId" clId="{DFDCC805-B470-4A20-9E37-F917C7F1A1D9}" dt="2022-03-05T21:19:53.854" v="468" actId="1035"/>
        <pc:sldMkLst>
          <pc:docMk/>
          <pc:sldMk cId="4103851070" sldId="393"/>
        </pc:sldMkLst>
        <pc:spChg chg="add mod">
          <ac:chgData name="facebook.etzm@gmail.com" userId="05f0189a5894c19d" providerId="LiveId" clId="{DFDCC805-B470-4A20-9E37-F917C7F1A1D9}" dt="2022-03-05T21:19:53.854" v="468" actId="1035"/>
          <ac:spMkLst>
            <pc:docMk/>
            <pc:sldMk cId="4103851070" sldId="393"/>
            <ac:spMk id="4" creationId="{6EFE5DB6-1447-4B02-A1C1-6E2BB200A88B}"/>
          </ac:spMkLst>
        </pc:spChg>
      </pc:sldChg>
      <pc:sldChg chg="addSp modSp mod">
        <pc:chgData name="facebook.etzm@gmail.com" userId="05f0189a5894c19d" providerId="LiveId" clId="{DFDCC805-B470-4A20-9E37-F917C7F1A1D9}" dt="2022-03-05T21:20:21.326" v="519" actId="1036"/>
        <pc:sldMkLst>
          <pc:docMk/>
          <pc:sldMk cId="659567130" sldId="394"/>
        </pc:sldMkLst>
        <pc:spChg chg="add mod">
          <ac:chgData name="facebook.etzm@gmail.com" userId="05f0189a5894c19d" providerId="LiveId" clId="{DFDCC805-B470-4A20-9E37-F917C7F1A1D9}" dt="2022-03-05T21:20:21.326" v="519" actId="1036"/>
          <ac:spMkLst>
            <pc:docMk/>
            <pc:sldMk cId="659567130" sldId="394"/>
            <ac:spMk id="4" creationId="{268AC5B4-8AC0-4AC8-9FD6-3436F6803FC9}"/>
          </ac:spMkLst>
        </pc:spChg>
      </pc:sldChg>
      <pc:sldChg chg="addSp modSp mod">
        <pc:chgData name="facebook.etzm@gmail.com" userId="05f0189a5894c19d" providerId="LiveId" clId="{DFDCC805-B470-4A20-9E37-F917C7F1A1D9}" dt="2022-03-05T21:20:42.761" v="561" actId="1036"/>
        <pc:sldMkLst>
          <pc:docMk/>
          <pc:sldMk cId="859356432" sldId="395"/>
        </pc:sldMkLst>
        <pc:spChg chg="add mod">
          <ac:chgData name="facebook.etzm@gmail.com" userId="05f0189a5894c19d" providerId="LiveId" clId="{DFDCC805-B470-4A20-9E37-F917C7F1A1D9}" dt="2022-03-05T21:20:42.761" v="561" actId="1036"/>
          <ac:spMkLst>
            <pc:docMk/>
            <pc:sldMk cId="859356432" sldId="395"/>
            <ac:spMk id="4" creationId="{7985A73D-56F6-496B-937F-B709DA387AEC}"/>
          </ac:spMkLst>
        </pc:spChg>
      </pc:sldChg>
      <pc:sldChg chg="addSp modSp add mod">
        <pc:chgData name="facebook.etzm@gmail.com" userId="05f0189a5894c19d" providerId="LiveId" clId="{DFDCC805-B470-4A20-9E37-F917C7F1A1D9}" dt="2022-03-05T21:01:11.213" v="197" actId="1035"/>
        <pc:sldMkLst>
          <pc:docMk/>
          <pc:sldMk cId="3118335984" sldId="396"/>
        </pc:sldMkLst>
        <pc:spChg chg="add mod">
          <ac:chgData name="facebook.etzm@gmail.com" userId="05f0189a5894c19d" providerId="LiveId" clId="{DFDCC805-B470-4A20-9E37-F917C7F1A1D9}" dt="2022-03-05T21:01:11.213" v="197" actId="1035"/>
          <ac:spMkLst>
            <pc:docMk/>
            <pc:sldMk cId="3118335984" sldId="396"/>
            <ac:spMk id="4" creationId="{D2160BCB-D527-4EDE-ACBB-F15CB100F30C}"/>
          </ac:spMkLst>
        </pc:spChg>
      </pc:sldChg>
      <pc:sldChg chg="addSp modSp add mod">
        <pc:chgData name="facebook.etzm@gmail.com" userId="05f0189a5894c19d" providerId="LiveId" clId="{DFDCC805-B470-4A20-9E37-F917C7F1A1D9}" dt="2022-03-05T21:02:30.246" v="247" actId="1036"/>
        <pc:sldMkLst>
          <pc:docMk/>
          <pc:sldMk cId="2518132288" sldId="397"/>
        </pc:sldMkLst>
        <pc:spChg chg="add mod">
          <ac:chgData name="facebook.etzm@gmail.com" userId="05f0189a5894c19d" providerId="LiveId" clId="{DFDCC805-B470-4A20-9E37-F917C7F1A1D9}" dt="2022-03-05T21:02:30.246" v="247" actId="1036"/>
          <ac:spMkLst>
            <pc:docMk/>
            <pc:sldMk cId="2518132288" sldId="397"/>
            <ac:spMk id="4" creationId="{840E2058-0665-4BD4-BDF8-C302F655D81B}"/>
          </ac:spMkLst>
        </pc:spChg>
      </pc:sldChg>
      <pc:sldChg chg="addSp modSp add mod">
        <pc:chgData name="facebook.etzm@gmail.com" userId="05f0189a5894c19d" providerId="LiveId" clId="{DFDCC805-B470-4A20-9E37-F917C7F1A1D9}" dt="2022-03-05T21:04:07.286" v="307" actId="1035"/>
        <pc:sldMkLst>
          <pc:docMk/>
          <pc:sldMk cId="1456204996" sldId="398"/>
        </pc:sldMkLst>
        <pc:spChg chg="add mod">
          <ac:chgData name="facebook.etzm@gmail.com" userId="05f0189a5894c19d" providerId="LiveId" clId="{DFDCC805-B470-4A20-9E37-F917C7F1A1D9}" dt="2022-03-05T21:04:07.286" v="307" actId="1035"/>
          <ac:spMkLst>
            <pc:docMk/>
            <pc:sldMk cId="1456204996" sldId="398"/>
            <ac:spMk id="4" creationId="{4DC25D2B-DDB3-4CC7-99D9-CF899F016B5F}"/>
          </ac:spMkLst>
        </pc:spChg>
      </pc:sldChg>
      <pc:sldChg chg="addSp modSp add mod">
        <pc:chgData name="facebook.etzm@gmail.com" userId="05f0189a5894c19d" providerId="LiveId" clId="{DFDCC805-B470-4A20-9E37-F917C7F1A1D9}" dt="2022-03-05T21:04:28.795" v="350" actId="1036"/>
        <pc:sldMkLst>
          <pc:docMk/>
          <pc:sldMk cId="3275416221" sldId="399"/>
        </pc:sldMkLst>
        <pc:spChg chg="add mod">
          <ac:chgData name="facebook.etzm@gmail.com" userId="05f0189a5894c19d" providerId="LiveId" clId="{DFDCC805-B470-4A20-9E37-F917C7F1A1D9}" dt="2022-03-05T21:04:28.795" v="350" actId="1036"/>
          <ac:spMkLst>
            <pc:docMk/>
            <pc:sldMk cId="3275416221" sldId="399"/>
            <ac:spMk id="4" creationId="{E3B44861-F4C4-4C61-AB3C-6F6C051D3638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000AA52C-C3CD-4C90-A300-55857250EB95}"/>
    <pc:docChg chg="delSld modSld">
      <pc:chgData name="Samson Christopher" userId="6a13b5f1e64a53ae" providerId="LiveId" clId="{000AA52C-C3CD-4C90-A300-55857250EB95}" dt="2022-03-13T02:05:29.360" v="6" actId="47"/>
      <pc:docMkLst>
        <pc:docMk/>
      </pc:docMkLst>
      <pc:sldChg chg="modSp mod">
        <pc:chgData name="Samson Christopher" userId="6a13b5f1e64a53ae" providerId="LiveId" clId="{000AA52C-C3CD-4C90-A300-55857250EB95}" dt="2022-03-13T02:05:24.117" v="5"/>
        <pc:sldMkLst>
          <pc:docMk/>
          <pc:sldMk cId="659567130" sldId="394"/>
        </pc:sldMkLst>
        <pc:spChg chg="mod">
          <ac:chgData name="Samson Christopher" userId="6a13b5f1e64a53ae" providerId="LiveId" clId="{000AA52C-C3CD-4C90-A300-55857250EB95}" dt="2022-03-13T02:05:24.117" v="5"/>
          <ac:spMkLst>
            <pc:docMk/>
            <pc:sldMk cId="659567130" sldId="394"/>
            <ac:spMk id="4" creationId="{268AC5B4-8AC0-4AC8-9FD6-3436F6803FC9}"/>
          </ac:spMkLst>
        </pc:spChg>
      </pc:sldChg>
      <pc:sldChg chg="modSp del mod">
        <pc:chgData name="Samson Christopher" userId="6a13b5f1e64a53ae" providerId="LiveId" clId="{000AA52C-C3CD-4C90-A300-55857250EB95}" dt="2022-03-13T02:05:29.360" v="6" actId="47"/>
        <pc:sldMkLst>
          <pc:docMk/>
          <pc:sldMk cId="859356432" sldId="395"/>
        </pc:sldMkLst>
        <pc:spChg chg="mod">
          <ac:chgData name="Samson Christopher" userId="6a13b5f1e64a53ae" providerId="LiveId" clId="{000AA52C-C3CD-4C90-A300-55857250EB95}" dt="2022-03-13T02:05:16.235" v="1" actId="21"/>
          <ac:spMkLst>
            <pc:docMk/>
            <pc:sldMk cId="859356432" sldId="395"/>
            <ac:spMk id="4" creationId="{7985A73D-56F6-496B-937F-B709DA387AEC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7D3BD-FFD7-4FF8-B7C6-E101E5F706BA}"/>
              </a:ext>
            </a:extLst>
          </p:cNvPr>
          <p:cNvSpPr txBox="1"/>
          <p:nvPr/>
        </p:nvSpPr>
        <p:spPr>
          <a:xfrm>
            <a:off x="0" y="538485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U\</a:t>
            </a:r>
            <a:r>
              <a:rPr lang="en-IN" dirty="0" err="1"/>
              <a:t>Yôo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U\</a:t>
            </a:r>
            <a:r>
              <a:rPr lang="en-IN" dirty="0" err="1"/>
              <a:t>Yôo</a:t>
            </a:r>
            <a:r>
              <a:rPr lang="en-IN" dirty="0"/>
              <a:t> </a:t>
            </a:r>
          </a:p>
          <a:p>
            <a:r>
              <a:rPr lang="en-IN" dirty="0" err="1"/>
              <a:t>Euû</a:t>
            </a:r>
            <a:r>
              <a:rPr lang="en-IN" dirty="0"/>
              <a:t>] JÚ </a:t>
            </a:r>
            <a:r>
              <a:rPr lang="en-IN" dirty="0" err="1"/>
              <a:t>CûUlùTôÝ§Ûm</a:t>
            </a:r>
            <a:r>
              <a:rPr lang="en-IN" dirty="0"/>
              <a:t> U\</a:t>
            </a:r>
            <a:r>
              <a:rPr lang="en-IN" dirty="0" err="1"/>
              <a:t>Yôo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60BCB-D527-4EDE-ACBB-F15CB100F30C}"/>
              </a:ext>
            </a:extLst>
          </p:cNvPr>
          <p:cNvSpPr txBox="1"/>
          <p:nvPr/>
        </p:nvSpPr>
        <p:spPr>
          <a:xfrm>
            <a:off x="0" y="53611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U\</a:t>
            </a:r>
            <a:r>
              <a:rPr lang="en-IN" dirty="0" err="1"/>
              <a:t>Yôo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U\</a:t>
            </a:r>
            <a:r>
              <a:rPr lang="en-IN" dirty="0" err="1"/>
              <a:t>Yôo</a:t>
            </a:r>
            <a:r>
              <a:rPr lang="en-IN" dirty="0"/>
              <a:t> </a:t>
            </a:r>
          </a:p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EÚYôd¡V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U\</a:t>
            </a:r>
            <a:r>
              <a:rPr lang="en-IN" dirty="0" err="1"/>
              <a:t>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33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E2058-0665-4BD4-BDF8-C302F655D81B}"/>
              </a:ext>
            </a:extLst>
          </p:cNvPr>
          <p:cNvSpPr txBox="1"/>
          <p:nvPr/>
        </p:nvSpPr>
        <p:spPr>
          <a:xfrm>
            <a:off x="0" y="536110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AûZjRYo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U\</a:t>
            </a:r>
            <a:r>
              <a:rPr lang="en-IN" dirty="0" err="1"/>
              <a:t>Yôo</a:t>
            </a:r>
            <a:r>
              <a:rPr lang="en-IN" dirty="0"/>
              <a:t> </a:t>
            </a:r>
          </a:p>
          <a:p>
            <a:r>
              <a:rPr lang="en-IN" dirty="0" err="1"/>
              <a:t>A©ú`Lm</a:t>
            </a:r>
            <a:r>
              <a:rPr lang="en-IN" dirty="0"/>
              <a:t> </a:t>
            </a:r>
            <a:r>
              <a:rPr lang="en-IN" dirty="0" err="1"/>
              <a:t>ùNnRYo</a:t>
            </a:r>
            <a:r>
              <a:rPr lang="en-IN" dirty="0"/>
              <a:t> U\</a:t>
            </a:r>
            <a:r>
              <a:rPr lang="en-IN" dirty="0" err="1"/>
              <a:t>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13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25D2B-DDB3-4CC7-99D9-CF899F016B5F}"/>
              </a:ext>
            </a:extLst>
          </p:cNvPr>
          <p:cNvSpPr txBox="1"/>
          <p:nvPr/>
        </p:nvSpPr>
        <p:spPr>
          <a:xfrm>
            <a:off x="-1" y="537298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U²R²u Au× ¨</a:t>
            </a:r>
            <a:r>
              <a:rPr lang="en-IN" dirty="0" err="1"/>
              <a:t>ûX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±]</a:t>
            </a:r>
            <a:r>
              <a:rPr lang="en-IN" dirty="0" err="1"/>
              <a:t>ôÛm</a:t>
            </a:r>
            <a:r>
              <a:rPr lang="en-IN" dirty="0"/>
              <a:t> </a:t>
            </a:r>
          </a:p>
          <a:p>
            <a:r>
              <a:rPr lang="en-IN" dirty="0" err="1"/>
              <a:t>U¡ûU«u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U\</a:t>
            </a:r>
            <a:r>
              <a:rPr lang="en-IN" dirty="0" err="1"/>
              <a:t>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20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44861-F4C4-4C61-AB3C-6F6C051D3638}"/>
              </a:ext>
            </a:extLst>
          </p:cNvPr>
          <p:cNvSpPr txBox="1"/>
          <p:nvPr/>
        </p:nvSpPr>
        <p:spPr>
          <a:xfrm>
            <a:off x="0" y="5372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R¬N]m </a:t>
            </a:r>
            <a:r>
              <a:rPr lang="en-IN" dirty="0" err="1"/>
              <a:t>RkRYo</a:t>
            </a:r>
            <a:r>
              <a:rPr lang="en-IN" dirty="0"/>
              <a:t> U\</a:t>
            </a:r>
            <a:r>
              <a:rPr lang="en-IN" dirty="0" err="1"/>
              <a:t>Yôo</a:t>
            </a:r>
            <a:r>
              <a:rPr lang="en-IN" dirty="0"/>
              <a:t> </a:t>
            </a:r>
          </a:p>
          <a:p>
            <a:r>
              <a:rPr lang="en-IN" dirty="0" err="1"/>
              <a:t>Rôe¡úV</a:t>
            </a:r>
            <a:r>
              <a:rPr lang="en-IN" dirty="0"/>
              <a:t> </a:t>
            </a:r>
            <a:r>
              <a:rPr lang="en-IN" dirty="0" err="1"/>
              <a:t>SPj§P</a:t>
            </a:r>
            <a:r>
              <a:rPr lang="en-IN" dirty="0"/>
              <a:t> U\</a:t>
            </a:r>
            <a:r>
              <a:rPr lang="en-IN" dirty="0" err="1"/>
              <a:t>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41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D1374-13CE-43B7-A26A-7E8A6BEF27EF}"/>
              </a:ext>
            </a:extLst>
          </p:cNvPr>
          <p:cNvSpPr txBox="1"/>
          <p:nvPr/>
        </p:nvSpPr>
        <p:spPr>
          <a:xfrm>
            <a:off x="0" y="538486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GlTdL</a:t>
            </a:r>
            <a:r>
              <a:rPr lang="en-IN" dirty="0"/>
              <a:t> </a:t>
            </a:r>
            <a:r>
              <a:rPr lang="en-IN" dirty="0" err="1"/>
              <a:t>ùSÚdLeLs</a:t>
            </a:r>
            <a:r>
              <a:rPr lang="en-IN" dirty="0"/>
              <a:t> </a:t>
            </a:r>
            <a:r>
              <a:rPr lang="en-IN" dirty="0" err="1"/>
              <a:t>Eû</a:t>
            </a:r>
            <a:r>
              <a:rPr lang="en-IN" dirty="0"/>
              <a:t>] </a:t>
            </a:r>
            <a:r>
              <a:rPr lang="en-IN" dirty="0" err="1"/>
              <a:t>ãrk§hPôÛm</a:t>
            </a:r>
            <a:r>
              <a:rPr lang="en-IN" dirty="0"/>
              <a:t> </a:t>
            </a:r>
          </a:p>
          <a:p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­Vô®u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U\</a:t>
            </a:r>
            <a:r>
              <a:rPr lang="en-IN" dirty="0" err="1"/>
              <a:t>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E5DB6-1447-4B02-A1C1-6E2BB200A88B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YôdÏjRjRm</a:t>
            </a:r>
            <a:r>
              <a:rPr lang="en-IN" dirty="0"/>
              <a:t> </a:t>
            </a:r>
            <a:r>
              <a:rPr lang="en-IN" dirty="0" err="1"/>
              <a:t>RkRYo</a:t>
            </a:r>
            <a:r>
              <a:rPr lang="en-IN" dirty="0"/>
              <a:t> U\</a:t>
            </a:r>
            <a:r>
              <a:rPr lang="en-IN" dirty="0" err="1"/>
              <a:t>Yôo</a:t>
            </a:r>
            <a:r>
              <a:rPr lang="en-IN" dirty="0"/>
              <a:t> </a:t>
            </a:r>
          </a:p>
          <a:p>
            <a:r>
              <a:rPr lang="en-IN" dirty="0" err="1"/>
              <a:t>Y¯Lôh</a:t>
            </a:r>
            <a:r>
              <a:rPr lang="en-IN" dirty="0"/>
              <a:t>¥ </a:t>
            </a:r>
            <a:r>
              <a:rPr lang="en-IN" dirty="0" err="1"/>
              <a:t>SPj§P</a:t>
            </a:r>
            <a:r>
              <a:rPr lang="en-IN" dirty="0"/>
              <a:t> U\</a:t>
            </a:r>
            <a:r>
              <a:rPr lang="en-IN" dirty="0" err="1"/>
              <a:t>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AC5B4-8AC0-4AC8-9FD6-3436F6803FC9}"/>
              </a:ext>
            </a:extLst>
          </p:cNvPr>
          <p:cNvSpPr txBox="1"/>
          <p:nvPr/>
        </p:nvSpPr>
        <p:spPr>
          <a:xfrm>
            <a:off x="-1" y="538485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éªÙm</a:t>
            </a:r>
            <a:r>
              <a:rPr lang="en-IN" dirty="0"/>
              <a:t> ¨</a:t>
            </a:r>
            <a:r>
              <a:rPr lang="en-IN" dirty="0" err="1"/>
              <a:t>ûX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±]</a:t>
            </a:r>
            <a:r>
              <a:rPr lang="en-IN" dirty="0" err="1"/>
              <a:t>ôÛm</a:t>
            </a:r>
            <a:r>
              <a:rPr lang="en-IN" dirty="0"/>
              <a:t> </a:t>
            </a:r>
          </a:p>
          <a:p>
            <a:r>
              <a:rPr lang="en-IN" dirty="0" err="1"/>
              <a:t>YôojûRûV</a:t>
            </a:r>
            <a:r>
              <a:rPr lang="en-IN" dirty="0"/>
              <a:t> ¨û\</a:t>
            </a:r>
            <a:r>
              <a:rPr lang="en-IN" dirty="0" err="1"/>
              <a:t>úYt</a:t>
            </a:r>
            <a:r>
              <a:rPr lang="en-IN" dirty="0"/>
              <a:t>\ U\</a:t>
            </a:r>
            <a:r>
              <a:rPr lang="en-IN" dirty="0" err="1"/>
              <a:t>Yôo</a:t>
            </a:r>
            <a:r>
              <a:rPr lang="en-IN" dirty="0"/>
              <a:t> - Rm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1543</TotalTime>
  <Words>137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2022-03-13T02:05:32Z</dcterms:modified>
</cp:coreProperties>
</file>