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400" r:id="rId5"/>
    <p:sldId id="395" r:id="rId6"/>
    <p:sldId id="396" r:id="rId7"/>
    <p:sldId id="397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facebook.etzm@gmail.com" userId="05f0189a5894c19d" providerId="LiveId" clId="{77328F3F-D82D-4B1F-B576-003315301A53}"/>
    <pc:docChg chg="addSld delSld modSld">
      <pc:chgData name="facebook.etzm@gmail.com" userId="05f0189a5894c19d" providerId="LiveId" clId="{77328F3F-D82D-4B1F-B576-003315301A53}" dt="2022-03-11T05:17:29.344" v="492" actId="47"/>
      <pc:docMkLst>
        <pc:docMk/>
      </pc:docMkLst>
      <pc:sldChg chg="del">
        <pc:chgData name="facebook.etzm@gmail.com" userId="05f0189a5894c19d" providerId="LiveId" clId="{77328F3F-D82D-4B1F-B576-003315301A53}" dt="2022-03-11T05:17:29.344" v="492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77328F3F-D82D-4B1F-B576-003315301A53}" dt="2022-03-09T12:58:17.160" v="60" actId="1035"/>
        <pc:sldMkLst>
          <pc:docMk/>
          <pc:sldMk cId="1414681237" sldId="392"/>
        </pc:sldMkLst>
        <pc:spChg chg="add mod">
          <ac:chgData name="facebook.etzm@gmail.com" userId="05f0189a5894c19d" providerId="LiveId" clId="{77328F3F-D82D-4B1F-B576-003315301A53}" dt="2022-03-09T12:58:17.160" v="60" actId="1035"/>
          <ac:spMkLst>
            <pc:docMk/>
            <pc:sldMk cId="1414681237" sldId="392"/>
            <ac:spMk id="4" creationId="{45016DD0-92DB-4FD7-8F96-4566E5F72F55}"/>
          </ac:spMkLst>
        </pc:spChg>
      </pc:sldChg>
      <pc:sldChg chg="addSp modSp add mod">
        <pc:chgData name="facebook.etzm@gmail.com" userId="05f0189a5894c19d" providerId="LiveId" clId="{77328F3F-D82D-4B1F-B576-003315301A53}" dt="2022-03-09T12:59:39.885" v="130" actId="1035"/>
        <pc:sldMkLst>
          <pc:docMk/>
          <pc:sldMk cId="1314096706" sldId="393"/>
        </pc:sldMkLst>
        <pc:spChg chg="add mod">
          <ac:chgData name="facebook.etzm@gmail.com" userId="05f0189a5894c19d" providerId="LiveId" clId="{77328F3F-D82D-4B1F-B576-003315301A53}" dt="2022-03-09T12:59:39.885" v="130" actId="1035"/>
          <ac:spMkLst>
            <pc:docMk/>
            <pc:sldMk cId="1314096706" sldId="393"/>
            <ac:spMk id="4" creationId="{8FAF7542-43F9-4914-94E0-EB840FD1BCFD}"/>
          </ac:spMkLst>
        </pc:spChg>
      </pc:sldChg>
      <pc:sldChg chg="addSp modSp add mod">
        <pc:chgData name="facebook.etzm@gmail.com" userId="05f0189a5894c19d" providerId="LiveId" clId="{77328F3F-D82D-4B1F-B576-003315301A53}" dt="2022-03-09T13:01:22.301" v="171" actId="1036"/>
        <pc:sldMkLst>
          <pc:docMk/>
          <pc:sldMk cId="1106968410" sldId="394"/>
        </pc:sldMkLst>
        <pc:spChg chg="add mod">
          <ac:chgData name="facebook.etzm@gmail.com" userId="05f0189a5894c19d" providerId="LiveId" clId="{77328F3F-D82D-4B1F-B576-003315301A53}" dt="2022-03-09T13:01:22.301" v="171" actId="1036"/>
          <ac:spMkLst>
            <pc:docMk/>
            <pc:sldMk cId="1106968410" sldId="394"/>
            <ac:spMk id="4" creationId="{30D330FC-7E37-4684-91DD-6D725BF0A7BE}"/>
          </ac:spMkLst>
        </pc:spChg>
      </pc:sldChg>
      <pc:sldChg chg="addSp modSp add mod">
        <pc:chgData name="facebook.etzm@gmail.com" userId="05f0189a5894c19d" providerId="LiveId" clId="{77328F3F-D82D-4B1F-B576-003315301A53}" dt="2022-03-11T05:09:54.061" v="311" actId="1035"/>
        <pc:sldMkLst>
          <pc:docMk/>
          <pc:sldMk cId="670251057" sldId="395"/>
        </pc:sldMkLst>
        <pc:spChg chg="add mod">
          <ac:chgData name="facebook.etzm@gmail.com" userId="05f0189a5894c19d" providerId="LiveId" clId="{77328F3F-D82D-4B1F-B576-003315301A53}" dt="2022-03-11T05:09:54.061" v="311" actId="1035"/>
          <ac:spMkLst>
            <pc:docMk/>
            <pc:sldMk cId="670251057" sldId="395"/>
            <ac:spMk id="4" creationId="{79555735-46B9-46C2-8252-E0CFB63EDF64}"/>
          </ac:spMkLst>
        </pc:spChg>
      </pc:sldChg>
      <pc:sldChg chg="addSp modSp add mod">
        <pc:chgData name="facebook.etzm@gmail.com" userId="05f0189a5894c19d" providerId="LiveId" clId="{77328F3F-D82D-4B1F-B576-003315301A53}" dt="2022-03-11T05:12:50.549" v="376" actId="1035"/>
        <pc:sldMkLst>
          <pc:docMk/>
          <pc:sldMk cId="920226011" sldId="396"/>
        </pc:sldMkLst>
        <pc:spChg chg="add mod">
          <ac:chgData name="facebook.etzm@gmail.com" userId="05f0189a5894c19d" providerId="LiveId" clId="{77328F3F-D82D-4B1F-B576-003315301A53}" dt="2022-03-11T05:12:50.549" v="376" actId="1035"/>
          <ac:spMkLst>
            <pc:docMk/>
            <pc:sldMk cId="920226011" sldId="396"/>
            <ac:spMk id="4" creationId="{917E69B5-F0B5-4382-831B-BC6DB3B20326}"/>
          </ac:spMkLst>
        </pc:spChg>
      </pc:sldChg>
      <pc:sldChg chg="addSp modSp add mod">
        <pc:chgData name="facebook.etzm@gmail.com" userId="05f0189a5894c19d" providerId="LiveId" clId="{77328F3F-D82D-4B1F-B576-003315301A53}" dt="2022-03-11T05:15:39.867" v="427" actId="1036"/>
        <pc:sldMkLst>
          <pc:docMk/>
          <pc:sldMk cId="3856353471" sldId="397"/>
        </pc:sldMkLst>
        <pc:spChg chg="add mod">
          <ac:chgData name="facebook.etzm@gmail.com" userId="05f0189a5894c19d" providerId="LiveId" clId="{77328F3F-D82D-4B1F-B576-003315301A53}" dt="2022-03-11T05:15:39.867" v="427" actId="1036"/>
          <ac:spMkLst>
            <pc:docMk/>
            <pc:sldMk cId="3856353471" sldId="397"/>
            <ac:spMk id="4" creationId="{2800A247-0FD3-49E5-9045-0A2E732A7762}"/>
          </ac:spMkLst>
        </pc:spChg>
      </pc:sldChg>
      <pc:sldChg chg="addSp modSp add mod">
        <pc:chgData name="facebook.etzm@gmail.com" userId="05f0189a5894c19d" providerId="LiveId" clId="{77328F3F-D82D-4B1F-B576-003315301A53}" dt="2022-03-11T05:17:06.052" v="490" actId="1035"/>
        <pc:sldMkLst>
          <pc:docMk/>
          <pc:sldMk cId="4060647273" sldId="398"/>
        </pc:sldMkLst>
        <pc:spChg chg="add mod">
          <ac:chgData name="facebook.etzm@gmail.com" userId="05f0189a5894c19d" providerId="LiveId" clId="{77328F3F-D82D-4B1F-B576-003315301A53}" dt="2022-03-11T05:17:06.052" v="490" actId="1035"/>
          <ac:spMkLst>
            <pc:docMk/>
            <pc:sldMk cId="4060647273" sldId="398"/>
            <ac:spMk id="4" creationId="{7DC827BF-FF37-4815-A786-15E9E531D004}"/>
          </ac:spMkLst>
        </pc:spChg>
      </pc:sldChg>
      <pc:sldChg chg="add del">
        <pc:chgData name="facebook.etzm@gmail.com" userId="05f0189a5894c19d" providerId="LiveId" clId="{77328F3F-D82D-4B1F-B576-003315301A53}" dt="2022-03-11T05:17:23.597" v="491" actId="47"/>
        <pc:sldMkLst>
          <pc:docMk/>
          <pc:sldMk cId="2781040787" sldId="399"/>
        </pc:sldMkLst>
      </pc:sldChg>
      <pc:sldChg chg="addSp modSp add mod">
        <pc:chgData name="facebook.etzm@gmail.com" userId="05f0189a5894c19d" providerId="LiveId" clId="{77328F3F-D82D-4B1F-B576-003315301A53}" dt="2022-03-11T05:08:26.724" v="243" actId="1035"/>
        <pc:sldMkLst>
          <pc:docMk/>
          <pc:sldMk cId="3863555474" sldId="400"/>
        </pc:sldMkLst>
        <pc:spChg chg="add mod">
          <ac:chgData name="facebook.etzm@gmail.com" userId="05f0189a5894c19d" providerId="LiveId" clId="{77328F3F-D82D-4B1F-B576-003315301A53}" dt="2022-03-11T05:08:26.724" v="243" actId="1035"/>
          <ac:spMkLst>
            <pc:docMk/>
            <pc:sldMk cId="3863555474" sldId="400"/>
            <ac:spMk id="4" creationId="{2BA4CD8D-01BF-492C-BB13-55C7FEAC00F5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06T03:52:18.633" v="726" actId="1036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370B960-6AF7-409C-81D6-B6815757EEFD}"/>
    <pc:docChg chg="undo custSel modSld">
      <pc:chgData name="Samson Christopher" userId="6a13b5f1e64a53ae" providerId="LiveId" clId="{E370B960-6AF7-409C-81D6-B6815757EEFD}" dt="2022-03-13T02:06:52.911" v="13" actId="255"/>
      <pc:docMkLst>
        <pc:docMk/>
      </pc:docMkLst>
      <pc:sldChg chg="modSp mod">
        <pc:chgData name="Samson Christopher" userId="6a13b5f1e64a53ae" providerId="LiveId" clId="{E370B960-6AF7-409C-81D6-B6815757EEFD}" dt="2022-03-13T02:06:52.911" v="13" actId="255"/>
        <pc:sldMkLst>
          <pc:docMk/>
          <pc:sldMk cId="3863555474" sldId="400"/>
        </pc:sldMkLst>
        <pc:spChg chg="mod">
          <ac:chgData name="Samson Christopher" userId="6a13b5f1e64a53ae" providerId="LiveId" clId="{E370B960-6AF7-409C-81D6-B6815757EEFD}" dt="2022-03-13T02:06:52.911" v="13" actId="255"/>
          <ac:spMkLst>
            <pc:docMk/>
            <pc:sldMk cId="3863555474" sldId="400"/>
            <ac:spMk id="4" creationId="{2BA4CD8D-01BF-492C-BB13-55C7FEAC00F5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16DD0-92DB-4FD7-8F96-4566E5F72F55}"/>
              </a:ext>
            </a:extLst>
          </p:cNvPr>
          <p:cNvSpPr txBox="1"/>
          <p:nvPr/>
        </p:nvSpPr>
        <p:spPr>
          <a:xfrm>
            <a:off x="0" y="53769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SôhL°Ûm</a:t>
            </a:r>
            <a:r>
              <a:rPr lang="en-IN" dirty="0"/>
              <a:t> ©¬</a:t>
            </a:r>
            <a:r>
              <a:rPr lang="en-IN" dirty="0" err="1"/>
              <a:t>VôUp</a:t>
            </a:r>
            <a:r>
              <a:rPr lang="en-IN" dirty="0"/>
              <a:t> </a:t>
            </a:r>
            <a:r>
              <a:rPr lang="en-IN" dirty="0" err="1"/>
              <a:t>LûP</a:t>
            </a:r>
            <a:r>
              <a:rPr lang="en-IN" dirty="0"/>
              <a:t>£ 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JqùYôÚ</a:t>
            </a:r>
            <a:r>
              <a:rPr lang="en-IN" dirty="0"/>
              <a:t> ¨ª</a:t>
            </a:r>
            <a:r>
              <a:rPr lang="en-IN" dirty="0" err="1"/>
              <a:t>PØm</a:t>
            </a:r>
            <a:r>
              <a:rPr lang="en-IN" dirty="0"/>
              <a:t> ¡</a:t>
            </a:r>
            <a:r>
              <a:rPr lang="en-IN" dirty="0" err="1"/>
              <a:t>ÚûTVôp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F7542-43F9-4914-94E0-EB840FD1BCFD}"/>
              </a:ext>
            </a:extLst>
          </p:cNvPr>
          <p:cNvSpPr txBox="1"/>
          <p:nvPr/>
        </p:nvSpPr>
        <p:spPr>
          <a:xfrm>
            <a:off x="0" y="541261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Sôu</a:t>
            </a:r>
            <a:r>
              <a:rPr lang="en-IN" sz="4200" dirty="0"/>
              <a:t> </a:t>
            </a:r>
            <a:r>
              <a:rPr lang="en-IN" sz="4200" dirty="0" err="1"/>
              <a:t>EmûU</a:t>
            </a:r>
            <a:r>
              <a:rPr lang="en-IN" sz="4200" dirty="0"/>
              <a:t> </a:t>
            </a:r>
            <a:r>
              <a:rPr lang="en-IN" sz="4200" dirty="0" err="1"/>
              <a:t>úS£d¡ú</a:t>
            </a:r>
            <a:r>
              <a:rPr lang="en-IN" sz="4200" dirty="0"/>
              <a:t>\u </a:t>
            </a:r>
            <a:r>
              <a:rPr lang="en-IN" sz="4200" dirty="0" err="1"/>
              <a:t>GkRu</a:t>
            </a:r>
            <a:r>
              <a:rPr lang="en-IN" sz="4200" dirty="0"/>
              <a:t> </a:t>
            </a:r>
            <a:r>
              <a:rPr lang="en-IN" sz="4200" dirty="0" err="1"/>
              <a:t>E«ûWl</a:t>
            </a:r>
            <a:r>
              <a:rPr lang="en-IN" sz="4200" dirty="0"/>
              <a:t> </a:t>
            </a:r>
            <a:r>
              <a:rPr lang="en-IN" sz="4200" dirty="0" err="1"/>
              <a:t>Tôod¡Ûm</a:t>
            </a:r>
            <a:r>
              <a:rPr lang="en-IN" sz="4200" dirty="0"/>
              <a:t> </a:t>
            </a:r>
            <a:r>
              <a:rPr lang="en-IN" sz="4200" dirty="0" err="1"/>
              <a:t>BWô§lúTu</a:t>
            </a:r>
            <a:r>
              <a:rPr lang="en-IN" sz="4200" dirty="0"/>
              <a:t> </a:t>
            </a:r>
            <a:r>
              <a:rPr lang="en-IN" sz="4200" dirty="0" err="1"/>
              <a:t>EmûU</a:t>
            </a:r>
            <a:r>
              <a:rPr lang="en-IN" sz="4200" dirty="0"/>
              <a:t> </a:t>
            </a:r>
            <a:r>
              <a:rPr lang="en-IN" sz="4200" dirty="0" err="1"/>
              <a:t>Sôu</a:t>
            </a:r>
            <a:r>
              <a:rPr lang="en-IN" sz="4200" dirty="0"/>
              <a:t> </a:t>
            </a:r>
            <a:r>
              <a:rPr lang="en-IN" sz="4200" dirty="0" err="1"/>
              <a:t>EiûU</a:t>
            </a:r>
            <a:r>
              <a:rPr lang="en-IN" sz="4200" dirty="0"/>
              <a:t> U]</a:t>
            </a:r>
            <a:r>
              <a:rPr lang="en-IN" sz="4200" dirty="0" err="1"/>
              <a:t>ÕPu</a:t>
            </a:r>
            <a:r>
              <a:rPr lang="en-IN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0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330FC-7E37-4684-91DD-6D725BF0A7BE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úS£dÏm</a:t>
            </a:r>
            <a:r>
              <a:rPr lang="en-IN" dirty="0"/>
              <a:t> </a:t>
            </a:r>
            <a:r>
              <a:rPr lang="en-IN" dirty="0" err="1"/>
              <a:t>úSNj§u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úS£jR</a:t>
            </a:r>
            <a:r>
              <a:rPr lang="en-IN" dirty="0"/>
              <a:t> </a:t>
            </a:r>
            <a:r>
              <a:rPr lang="en-IN" dirty="0" err="1"/>
              <a:t>úSNj§u</a:t>
            </a:r>
            <a:r>
              <a:rPr lang="en-IN" dirty="0"/>
              <a:t> </a:t>
            </a:r>
            <a:r>
              <a:rPr lang="en-IN" dirty="0" err="1"/>
              <a:t>BZUûR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96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4CD8D-01BF-492C-BB13-55C7FEAC00F5}"/>
              </a:ext>
            </a:extLst>
          </p:cNvPr>
          <p:cNvSpPr txBox="1"/>
          <p:nvPr/>
        </p:nvSpPr>
        <p:spPr>
          <a:xfrm>
            <a:off x="-1" y="5488664"/>
            <a:ext cx="12191999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ùTÚe¡ÚûT</a:t>
            </a:r>
            <a:r>
              <a:rPr lang="en-IN" sz="3900" dirty="0"/>
              <a:t> ¨û]</a:t>
            </a:r>
            <a:r>
              <a:rPr lang="en-IN" sz="3900" dirty="0" err="1"/>
              <a:t>dÏm</a:t>
            </a:r>
            <a:r>
              <a:rPr lang="en-IN" sz="3900" dirty="0"/>
              <a:t> </a:t>
            </a:r>
            <a:r>
              <a:rPr lang="en-IN" sz="3900" dirty="0" err="1"/>
              <a:t>úTôÕ</a:t>
            </a:r>
            <a:r>
              <a:rPr lang="en-IN" sz="3900" dirty="0"/>
              <a:t> Gu] </a:t>
            </a:r>
            <a:r>
              <a:rPr lang="en-IN" sz="3900" dirty="0" err="1"/>
              <a:t>T§p</a:t>
            </a:r>
            <a:r>
              <a:rPr lang="en-IN" sz="3900" dirty="0"/>
              <a:t> </a:t>
            </a:r>
            <a:r>
              <a:rPr lang="en-IN" sz="3900" dirty="0" err="1"/>
              <a:t>ùNnúYú</a:t>
            </a:r>
            <a:r>
              <a:rPr lang="en-IN" sz="3900" dirty="0"/>
              <a:t>]ô  </a:t>
            </a:r>
            <a:r>
              <a:rPr lang="en-IN" sz="3900" dirty="0" err="1"/>
              <a:t>CWh£l©u</a:t>
            </a:r>
            <a:r>
              <a:rPr lang="en-IN" sz="3900" dirty="0"/>
              <a:t> </a:t>
            </a:r>
            <a:r>
              <a:rPr lang="en-IN" sz="3900" dirty="0" err="1"/>
              <a:t>Tôj§WjûR</a:t>
            </a:r>
            <a:r>
              <a:rPr lang="en-IN" sz="3900" dirty="0"/>
              <a:t> </a:t>
            </a:r>
            <a:r>
              <a:rPr lang="en-IN" sz="3900" dirty="0" err="1"/>
              <a:t>EVojÕúYu</a:t>
            </a:r>
            <a:r>
              <a:rPr lang="en-IN" sz="3900" dirty="0"/>
              <a:t> </a:t>
            </a:r>
            <a:r>
              <a:rPr lang="en-IN" sz="3900" dirty="0" err="1"/>
              <a:t>Su±úVôÓ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386355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55735-46B9-46C2-8252-E0CFB63EDF64}"/>
              </a:ext>
            </a:extLst>
          </p:cNvPr>
          <p:cNvSpPr txBox="1"/>
          <p:nvPr/>
        </p:nvSpPr>
        <p:spPr>
          <a:xfrm>
            <a:off x="-1" y="5388865"/>
            <a:ext cx="12191999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ùTt</a:t>
            </a:r>
            <a:r>
              <a:rPr lang="en-IN" sz="4300" dirty="0"/>
              <a:t>\ Gu </a:t>
            </a:r>
            <a:r>
              <a:rPr lang="en-IN" sz="4300" dirty="0" err="1"/>
              <a:t>RôÙm</a:t>
            </a:r>
            <a:r>
              <a:rPr lang="en-IN" sz="4300" dirty="0"/>
              <a:t> </a:t>
            </a:r>
            <a:r>
              <a:rPr lang="en-IN" sz="4300" dirty="0" err="1"/>
              <a:t>SiToLs</a:t>
            </a:r>
            <a:r>
              <a:rPr lang="en-IN" sz="4300" dirty="0"/>
              <a:t> </a:t>
            </a:r>
            <a:r>
              <a:rPr lang="en-IN" sz="4300" dirty="0" err="1"/>
              <a:t>RsÞûL«p</a:t>
            </a:r>
            <a:r>
              <a:rPr lang="en-IN" sz="4300" dirty="0"/>
              <a:t> </a:t>
            </a:r>
          </a:p>
          <a:p>
            <a:r>
              <a:rPr lang="en-IN" sz="4300" dirty="0"/>
              <a:t>Gu </a:t>
            </a:r>
            <a:r>
              <a:rPr lang="en-IN" sz="4300" dirty="0" err="1"/>
              <a:t>E«o</a:t>
            </a:r>
            <a:r>
              <a:rPr lang="en-IN" sz="4300" dirty="0"/>
              <a:t> </a:t>
            </a:r>
            <a:r>
              <a:rPr lang="en-IN" sz="4300" dirty="0" err="1"/>
              <a:t>ùLôÓjÕ</a:t>
            </a:r>
            <a:r>
              <a:rPr lang="en-IN" sz="4300" dirty="0"/>
              <a:t> </a:t>
            </a:r>
            <a:r>
              <a:rPr lang="en-IN" sz="4300" dirty="0" err="1"/>
              <a:t>Sôu</a:t>
            </a:r>
            <a:r>
              <a:rPr lang="en-IN" sz="4300" dirty="0"/>
              <a:t> </a:t>
            </a:r>
            <a:r>
              <a:rPr lang="en-IN" sz="4300" dirty="0" err="1"/>
              <a:t>úS£júRôo</a:t>
            </a:r>
            <a:r>
              <a:rPr lang="en-IN" sz="4300" dirty="0"/>
              <a:t> </a:t>
            </a:r>
            <a:r>
              <a:rPr lang="en-IN" sz="4300" dirty="0" err="1"/>
              <a:t>ùYßdûL«úX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702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E69B5-F0B5-4382-831B-BC6DB3B20326}"/>
              </a:ext>
            </a:extLst>
          </p:cNvPr>
          <p:cNvSpPr txBox="1"/>
          <p:nvPr/>
        </p:nvSpPr>
        <p:spPr>
          <a:xfrm>
            <a:off x="-1" y="5436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¿ </a:t>
            </a:r>
            <a:r>
              <a:rPr lang="en-IN" sz="4000" dirty="0" err="1"/>
              <a:t>GuàûPVYu</a:t>
            </a:r>
            <a:r>
              <a:rPr lang="en-IN" sz="4000" dirty="0"/>
              <a:t> </a:t>
            </a:r>
            <a:r>
              <a:rPr lang="en-IN" sz="4000" dirty="0" err="1"/>
              <a:t>Guß</a:t>
            </a:r>
            <a:r>
              <a:rPr lang="en-IN" sz="4000" dirty="0"/>
              <a:t> </a:t>
            </a:r>
            <a:r>
              <a:rPr lang="en-IN" sz="4000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sz="4000" dirty="0"/>
              <a:t>AûZj¾o Gu </a:t>
            </a:r>
            <a:r>
              <a:rPr lang="en-IN" sz="4000" dirty="0" err="1"/>
              <a:t>ùNpX</a:t>
            </a:r>
            <a:r>
              <a:rPr lang="en-IN" sz="4000" dirty="0"/>
              <a:t> </a:t>
            </a:r>
            <a:r>
              <a:rPr lang="en-IN" sz="4000" dirty="0" err="1"/>
              <a:t>ùTVûW</a:t>
            </a:r>
            <a:r>
              <a:rPr lang="en-IN" sz="4000" dirty="0"/>
              <a:t> Y[oj¾o </a:t>
            </a:r>
            <a:r>
              <a:rPr lang="en-IN" sz="4000" dirty="0" err="1"/>
              <a:t>CqY</a:t>
            </a:r>
            <a:r>
              <a:rPr lang="en-IN" sz="4000" dirty="0"/>
              <a:t>[</a:t>
            </a:r>
            <a:r>
              <a:rPr lang="en-IN" sz="4000" dirty="0" err="1"/>
              <a:t>YôL</a:t>
            </a:r>
            <a:r>
              <a:rPr lang="en-IN" sz="4000" dirty="0"/>
              <a:t> </a:t>
            </a:r>
            <a:r>
              <a:rPr lang="en-IN" sz="4000" dirty="0" err="1"/>
              <a:t>Em</a:t>
            </a:r>
            <a:r>
              <a:rPr lang="en-IN" sz="4000" dirty="0"/>
              <a:t> </a:t>
            </a:r>
            <a:r>
              <a:rPr lang="en-IN" sz="4000" dirty="0" err="1"/>
              <a:t>SôU</a:t>
            </a:r>
            <a:r>
              <a:rPr lang="en-IN" sz="4000" dirty="0"/>
              <a:t> </a:t>
            </a:r>
            <a:r>
              <a:rPr lang="en-IN" sz="4000" dirty="0" err="1"/>
              <a:t>U¡ûUdLôL</a:t>
            </a:r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22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0A247-0FD3-49E5-9045-0A2E732A7762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CWjRômTWm</a:t>
            </a:r>
            <a:r>
              <a:rPr lang="en-IN" dirty="0"/>
              <a:t> </a:t>
            </a:r>
            <a:r>
              <a:rPr lang="en-IN" dirty="0" err="1"/>
              <a:t>úTôÛs</a:t>
            </a:r>
            <a:r>
              <a:rPr lang="en-IN" dirty="0"/>
              <a:t>[ </a:t>
            </a:r>
            <a:r>
              <a:rPr lang="en-IN" dirty="0" err="1"/>
              <a:t>TôYeLû</a:t>
            </a:r>
            <a:r>
              <a:rPr lang="en-IN" dirty="0"/>
              <a:t>[ </a:t>
            </a:r>
          </a:p>
          <a:p>
            <a:r>
              <a:rPr lang="en-IN" dirty="0"/>
              <a:t>T²ûV®P </a:t>
            </a:r>
            <a:r>
              <a:rPr lang="en-IN" dirty="0" err="1"/>
              <a:t>ùYiûUVôn</a:t>
            </a:r>
            <a:r>
              <a:rPr lang="en-IN" dirty="0"/>
              <a:t> </a:t>
            </a:r>
            <a:r>
              <a:rPr lang="en-IN" dirty="0" err="1"/>
              <a:t>Uôt±ÉúW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3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827BF-FF37-4815-A786-15E9E531D004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</a:t>
            </a:r>
            <a:r>
              <a:rPr lang="en-IN" dirty="0" err="1"/>
              <a:t>k§úV</a:t>
            </a:r>
            <a:r>
              <a:rPr lang="en-IN" dirty="0"/>
              <a:t> £</a:t>
            </a:r>
            <a:r>
              <a:rPr lang="en-IN" dirty="0" err="1"/>
              <a:t>ÛûY«p</a:t>
            </a:r>
            <a:r>
              <a:rPr lang="en-IN" dirty="0"/>
              <a:t> </a:t>
            </a:r>
            <a:r>
              <a:rPr lang="en-IN" dirty="0" err="1"/>
              <a:t>T­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VôÉo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CWh£lTûPYRtÏ</a:t>
            </a:r>
            <a:r>
              <a:rPr lang="en-IN" dirty="0"/>
              <a:t> Gu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¾oj¾o </a:t>
            </a:r>
          </a:p>
        </p:txBody>
      </p:sp>
    </p:spTree>
    <p:extLst>
      <p:ext uri="{BB962C8B-B14F-4D97-AF65-F5344CB8AC3E}">
        <p14:creationId xmlns:p14="http://schemas.microsoft.com/office/powerpoint/2010/main" val="406064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168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2022-03-13T02:07:02Z</dcterms:modified>
</cp:coreProperties>
</file>