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15C11-351E-4C3B-A70A-819E7C3719F9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D82D1-C6EA-4971-96F4-94907F2C95DF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– 2 </a:t>
            </a:r>
            <a:r>
              <a:rPr lang="en-IN" dirty="0" err="1"/>
              <a:t>BWôRû</a:t>
            </a:r>
            <a:r>
              <a:rPr lang="en-IN" dirty="0"/>
              <a:t>] - 4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3EBEE-928A-44A1-95DB-1DAC1C950E60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Uu</a:t>
            </a:r>
            <a:r>
              <a:rPr lang="es-ES" dirty="0"/>
              <a:t>]ô§ </a:t>
            </a:r>
            <a:r>
              <a:rPr lang="es-ES" dirty="0" err="1"/>
              <a:t>Uu</a:t>
            </a:r>
            <a:r>
              <a:rPr lang="es-ES" dirty="0"/>
              <a:t>]</a:t>
            </a:r>
            <a:r>
              <a:rPr lang="es-ES" dirty="0" err="1"/>
              <a:t>àdÏ</a:t>
            </a:r>
            <a:r>
              <a:rPr lang="es-ES" dirty="0"/>
              <a:t> </a:t>
            </a:r>
            <a:r>
              <a:rPr lang="es-ES" dirty="0" err="1"/>
              <a:t>BWôRû</a:t>
            </a:r>
            <a:r>
              <a:rPr lang="es-ES" dirty="0"/>
              <a:t>]</a:t>
            </a:r>
          </a:p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CWô_àdÏ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B6DAA-4C92-478E-9B51-E7F6ADDD73A3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çVô</a:t>
            </a:r>
            <a:r>
              <a:rPr lang="en-IN" dirty="0"/>
              <a:t>§ </a:t>
            </a:r>
            <a:r>
              <a:rPr lang="en-IN" dirty="0" err="1"/>
              <a:t>çVYÚdÏ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20C9C-59BE-4C6F-8BA9-F6C7F891CC2C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§¬</a:t>
            </a:r>
            <a:r>
              <a:rPr lang="en-IN" dirty="0" err="1"/>
              <a:t>úVL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Õ§L°u</a:t>
            </a:r>
            <a:r>
              <a:rPr lang="en-IN" dirty="0"/>
              <a:t> </a:t>
            </a:r>
            <a:r>
              <a:rPr lang="en-IN" dirty="0" err="1"/>
              <a:t>Tôj§WÚdÏ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A41B-7E02-400E-A91C-10D3B2832BB6}"/>
              </a:ext>
            </a:extLst>
          </p:cNvPr>
          <p:cNvSpPr txBox="1"/>
          <p:nvPr/>
        </p:nvSpPr>
        <p:spPr>
          <a:xfrm>
            <a:off x="0" y="53918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¨Rm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LojRÚdÏ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81C32-F1DA-405D-B0A1-BD88B80B1AB4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TdRoL°u</a:t>
            </a:r>
            <a:r>
              <a:rPr lang="en-IN" dirty="0"/>
              <a:t> </a:t>
            </a:r>
            <a:r>
              <a:rPr lang="en-IN" dirty="0" err="1"/>
              <a:t>úSNÚdÏ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2021-01-05T10:19:03Z</dcterms:modified>
</cp:coreProperties>
</file>