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4" r:id="rId5"/>
    <p:sldId id="3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29BB8BB5-9AFE-4E11-A2F4-9720DBACA84B}"/>
    <pc:docChg chg="undo custSel delSld modSld">
      <pc:chgData name="Samson Christopher" userId="6a13b5f1e64a53ae" providerId="LiveId" clId="{29BB8BB5-9AFE-4E11-A2F4-9720DBACA84B}" dt="2021-02-07T00:10:21.740" v="49" actId="47"/>
      <pc:docMkLst>
        <pc:docMk/>
      </pc:docMkLst>
      <pc:sldChg chg="modSp mod">
        <pc:chgData name="Samson Christopher" userId="6a13b5f1e64a53ae" providerId="LiveId" clId="{29BB8BB5-9AFE-4E11-A2F4-9720DBACA84B}" dt="2021-02-07T00:09:20.643" v="13" actId="1035"/>
        <pc:sldMkLst>
          <pc:docMk/>
          <pc:sldMk cId="850099564" sldId="390"/>
        </pc:sldMkLst>
        <pc:spChg chg="mod">
          <ac:chgData name="Samson Christopher" userId="6a13b5f1e64a53ae" providerId="LiveId" clId="{29BB8BB5-9AFE-4E11-A2F4-9720DBACA84B}" dt="2021-02-07T00:09:20.643" v="13" actId="1035"/>
          <ac:spMkLst>
            <pc:docMk/>
            <pc:sldMk cId="850099564" sldId="390"/>
            <ac:spMk id="4" creationId="{3154F286-4EB6-47BF-B813-5C5CC11DBC3B}"/>
          </ac:spMkLst>
        </pc:spChg>
      </pc:sldChg>
      <pc:sldChg chg="delSp modSp del mod">
        <pc:chgData name="Samson Christopher" userId="6a13b5f1e64a53ae" providerId="LiveId" clId="{29BB8BB5-9AFE-4E11-A2F4-9720DBACA84B}" dt="2021-02-07T00:09:22.437" v="14" actId="47"/>
        <pc:sldMkLst>
          <pc:docMk/>
          <pc:sldMk cId="944968354" sldId="391"/>
        </pc:sldMkLst>
        <pc:spChg chg="del mod">
          <ac:chgData name="Samson Christopher" userId="6a13b5f1e64a53ae" providerId="LiveId" clId="{29BB8BB5-9AFE-4E11-A2F4-9720DBACA84B}" dt="2021-02-07T00:09:13.638" v="6"/>
          <ac:spMkLst>
            <pc:docMk/>
            <pc:sldMk cId="944968354" sldId="391"/>
            <ac:spMk id="4" creationId="{467C737E-A061-4A08-8A86-A3B7D925AA9F}"/>
          </ac:spMkLst>
        </pc:spChg>
      </pc:sldChg>
      <pc:sldChg chg="modSp mod">
        <pc:chgData name="Samson Christopher" userId="6a13b5f1e64a53ae" providerId="LiveId" clId="{29BB8BB5-9AFE-4E11-A2F4-9720DBACA84B}" dt="2021-02-07T00:09:50.498" v="30" actId="1036"/>
        <pc:sldMkLst>
          <pc:docMk/>
          <pc:sldMk cId="1414681237" sldId="392"/>
        </pc:sldMkLst>
        <pc:spChg chg="mod">
          <ac:chgData name="Samson Christopher" userId="6a13b5f1e64a53ae" providerId="LiveId" clId="{29BB8BB5-9AFE-4E11-A2F4-9720DBACA84B}" dt="2021-02-07T00:09:50.498" v="30" actId="1036"/>
          <ac:spMkLst>
            <pc:docMk/>
            <pc:sldMk cId="1414681237" sldId="392"/>
            <ac:spMk id="4" creationId="{4D1F5A5F-D94F-4720-8693-8CF198DB7670}"/>
          </ac:spMkLst>
        </pc:spChg>
      </pc:sldChg>
      <pc:sldChg chg="delSp modSp del mod">
        <pc:chgData name="Samson Christopher" userId="6a13b5f1e64a53ae" providerId="LiveId" clId="{29BB8BB5-9AFE-4E11-A2F4-9720DBACA84B}" dt="2021-02-07T00:09:54.897" v="31" actId="47"/>
        <pc:sldMkLst>
          <pc:docMk/>
          <pc:sldMk cId="4103851070" sldId="393"/>
        </pc:sldMkLst>
        <pc:spChg chg="del mod">
          <ac:chgData name="Samson Christopher" userId="6a13b5f1e64a53ae" providerId="LiveId" clId="{29BB8BB5-9AFE-4E11-A2F4-9720DBACA84B}" dt="2021-02-07T00:09:38.710" v="23"/>
          <ac:spMkLst>
            <pc:docMk/>
            <pc:sldMk cId="4103851070" sldId="393"/>
            <ac:spMk id="4" creationId="{B51A8D3C-9F05-4245-B669-5A8E3452B12D}"/>
          </ac:spMkLst>
        </pc:spChg>
      </pc:sldChg>
      <pc:sldChg chg="modSp mod">
        <pc:chgData name="Samson Christopher" userId="6a13b5f1e64a53ae" providerId="LiveId" clId="{29BB8BB5-9AFE-4E11-A2F4-9720DBACA84B}" dt="2021-02-07T00:10:18.605" v="48" actId="1036"/>
        <pc:sldMkLst>
          <pc:docMk/>
          <pc:sldMk cId="659567130" sldId="394"/>
        </pc:sldMkLst>
        <pc:spChg chg="mod">
          <ac:chgData name="Samson Christopher" userId="6a13b5f1e64a53ae" providerId="LiveId" clId="{29BB8BB5-9AFE-4E11-A2F4-9720DBACA84B}" dt="2021-02-07T00:10:18.605" v="48" actId="1036"/>
          <ac:spMkLst>
            <pc:docMk/>
            <pc:sldMk cId="659567130" sldId="394"/>
            <ac:spMk id="4" creationId="{4BE2F4DB-E1A3-4074-BF3F-DAFE1622D408}"/>
          </ac:spMkLst>
        </pc:spChg>
      </pc:sldChg>
      <pc:sldChg chg="delSp modSp del mod">
        <pc:chgData name="Samson Christopher" userId="6a13b5f1e64a53ae" providerId="LiveId" clId="{29BB8BB5-9AFE-4E11-A2F4-9720DBACA84B}" dt="2021-02-07T00:10:21.740" v="49" actId="47"/>
        <pc:sldMkLst>
          <pc:docMk/>
          <pc:sldMk cId="859356432" sldId="395"/>
        </pc:sldMkLst>
        <pc:spChg chg="del mod">
          <ac:chgData name="Samson Christopher" userId="6a13b5f1e64a53ae" providerId="LiveId" clId="{29BB8BB5-9AFE-4E11-A2F4-9720DBACA84B}" dt="2021-02-07T00:10:10.029" v="38"/>
          <ac:spMkLst>
            <pc:docMk/>
            <pc:sldMk cId="859356432" sldId="395"/>
            <ac:spMk id="4" creationId="{D60A593F-648A-4D59-A112-74A23BA73566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1BCE3-43EB-4DDC-AD49-B6E9AC310737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>
                <a:latin typeface="Tamil Bible" pitchFamily="2" charset="0"/>
              </a:rPr>
              <a:t>Ngh</a:t>
            </a:r>
            <a:r>
              <a:rPr lang="en-IN" dirty="0">
                <a:latin typeface="Tamil Bible" pitchFamily="2" charset="0"/>
              </a:rPr>
              <a:t>\</a:t>
            </a:r>
            <a:r>
              <a:rPr lang="en-IN" dirty="0" err="1">
                <a:latin typeface="Tamil Bible" pitchFamily="2" charset="0"/>
              </a:rPr>
              <a:t>p</a:t>
            </a:r>
            <a:r>
              <a:rPr lang="en-IN" dirty="0" err="1"/>
              <a:t>lTYo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. </a:t>
            </a:r>
            <a:r>
              <a:rPr lang="en-IN" dirty="0" err="1"/>
              <a:t>TôÕLôl</a:t>
            </a:r>
            <a:r>
              <a:rPr lang="en-IN" dirty="0"/>
              <a:t>×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T¬Lô</a:t>
            </a:r>
            <a:r>
              <a:rPr lang="en-IN" dirty="0"/>
              <a:t>¬ ¿</a:t>
            </a:r>
            <a:r>
              <a:rPr lang="en-IN" dirty="0" err="1"/>
              <a:t>úW</a:t>
            </a:r>
            <a:r>
              <a:rPr lang="en-IN" dirty="0"/>
              <a:t>. Gu </a:t>
            </a:r>
            <a:r>
              <a:rPr lang="en-IN" dirty="0" err="1"/>
              <a:t>CWhNLÚm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4F286-4EB6-47BF-B813-5C5CC11DBC3B}"/>
              </a:ext>
            </a:extLst>
          </p:cNvPr>
          <p:cNvSpPr txBox="1"/>
          <p:nvPr/>
        </p:nvSpPr>
        <p:spPr>
          <a:xfrm>
            <a:off x="0" y="53745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ôúVô</a:t>
            </a:r>
            <a:r>
              <a:rPr lang="en-IN" dirty="0"/>
              <a:t> </a:t>
            </a:r>
            <a:r>
              <a:rPr lang="en-IN" dirty="0" err="1"/>
              <a:t>LYûXlTPôúR</a:t>
            </a:r>
            <a:r>
              <a:rPr lang="en-IN" dirty="0"/>
              <a:t> </a:t>
            </a:r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ÑUlTôo</a:t>
            </a:r>
            <a:r>
              <a:rPr lang="en-IN" dirty="0"/>
              <a:t> </a:t>
            </a:r>
            <a:r>
              <a:rPr lang="en-IN" dirty="0" err="1"/>
              <a:t>U¡rf£VôdÏYôo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F5A5F-D94F-4720-8693-8CF198DB7670}"/>
              </a:ext>
            </a:extLst>
          </p:cNvPr>
          <p:cNvSpPr txBox="1"/>
          <p:nvPr/>
        </p:nvSpPr>
        <p:spPr>
          <a:xfrm>
            <a:off x="0" y="53851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¿o </a:t>
            </a:r>
            <a:r>
              <a:rPr lang="en-IN" dirty="0" err="1"/>
              <a:t>ùT¬VYo</a:t>
            </a:r>
            <a:r>
              <a:rPr lang="en-IN" dirty="0"/>
              <a:t> </a:t>
            </a:r>
            <a:r>
              <a:rPr lang="en-IN" dirty="0" err="1"/>
              <a:t>Gp`Pôn</a:t>
            </a:r>
            <a:r>
              <a:rPr lang="en-IN" dirty="0"/>
              <a:t> ¿o </a:t>
            </a:r>
            <a:r>
              <a:rPr lang="en-IN" dirty="0" err="1"/>
              <a:t>YpXYo</a:t>
            </a:r>
            <a:r>
              <a:rPr lang="en-IN" dirty="0"/>
              <a:t> </a:t>
            </a:r>
          </a:p>
          <a:p>
            <a:r>
              <a:rPr lang="en-IN" dirty="0" err="1"/>
              <a:t>EXLm</a:t>
            </a:r>
            <a:r>
              <a:rPr lang="en-IN" dirty="0"/>
              <a:t> Y]</a:t>
            </a:r>
            <a:r>
              <a:rPr lang="en-IN" dirty="0" err="1"/>
              <a:t>ôk§Wm</a:t>
            </a:r>
            <a:r>
              <a:rPr lang="en-IN" dirty="0"/>
              <a:t> </a:t>
            </a:r>
            <a:r>
              <a:rPr lang="en-IN" dirty="0" err="1"/>
              <a:t>TWúXôLm</a:t>
            </a:r>
            <a:r>
              <a:rPr lang="en-IN" dirty="0"/>
              <a:t> </a:t>
            </a:r>
            <a:r>
              <a:rPr lang="en-IN" dirty="0" err="1"/>
              <a:t>U¡rf£úV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2F4DB-E1A3-4074-BF3F-DAFE1622D408}"/>
              </a:ext>
            </a:extLst>
          </p:cNvPr>
          <p:cNvSpPr txBox="1"/>
          <p:nvPr/>
        </p:nvSpPr>
        <p:spPr>
          <a:xfrm>
            <a:off x="0" y="538290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Ri½oúUp </a:t>
            </a:r>
            <a:r>
              <a:rPr lang="en-IN" dirty="0" err="1"/>
              <a:t>SPkRôo</a:t>
            </a:r>
            <a:r>
              <a:rPr lang="en-IN" dirty="0"/>
              <a:t> </a:t>
            </a:r>
            <a:r>
              <a:rPr lang="en-IN" dirty="0" err="1"/>
              <a:t>At×ReLs</a:t>
            </a:r>
            <a:r>
              <a:rPr lang="en-IN" dirty="0"/>
              <a:t> </a:t>
            </a:r>
            <a:r>
              <a:rPr lang="en-IN" dirty="0" err="1"/>
              <a:t>ùNn§hPôo</a:t>
            </a:r>
            <a:r>
              <a:rPr lang="en-IN" dirty="0"/>
              <a:t> </a:t>
            </a:r>
          </a:p>
          <a:p>
            <a:r>
              <a:rPr lang="en-IN" dirty="0"/>
              <a:t>Eu ©</a:t>
            </a:r>
            <a:r>
              <a:rPr lang="en-IN" dirty="0" err="1"/>
              <a:t>WfNû</a:t>
            </a:r>
            <a:r>
              <a:rPr lang="en-IN" dirty="0"/>
              <a:t>] </a:t>
            </a:r>
            <a:r>
              <a:rPr lang="en-IN" dirty="0" err="1"/>
              <a:t>GmUôj§Wm</a:t>
            </a:r>
            <a:r>
              <a:rPr lang="en-IN" dirty="0"/>
              <a:t> </a:t>
            </a:r>
            <a:r>
              <a:rPr lang="en-IN" dirty="0" err="1"/>
              <a:t>Gi¦lTôo</a:t>
            </a:r>
            <a:r>
              <a:rPr lang="en-IN" dirty="0"/>
              <a:t> Ko ¨ªPm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06412-ABDD-4C96-AA46-13A42629411E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Õ§lúTôm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89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2021-02-07T00:10:26Z</dcterms:modified>
</cp:coreProperties>
</file>