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2" r:id="rId4"/>
    <p:sldId id="393" r:id="rId5"/>
    <p:sldId id="395" r:id="rId6"/>
    <p:sldId id="396" r:id="rId7"/>
    <p:sldId id="398" r:id="rId8"/>
    <p:sldId id="399" r:id="rId9"/>
    <p:sldId id="40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94660"/>
  </p:normalViewPr>
  <p:slideViewPr>
    <p:cSldViewPr snapToGrid="0">
      <p:cViewPr varScale="1">
        <p:scale>
          <a:sx n="91" d="100"/>
          <a:sy n="91" d="100"/>
        </p:scale>
        <p:origin x="40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F51E141A-2154-4BE6-9BBC-9E988723BE8E}"/>
    <pc:docChg chg="undo custSel delSld modSld">
      <pc:chgData name="Samson Christopher" userId="6a13b5f1e64a53ae" providerId="LiveId" clId="{F51E141A-2154-4BE6-9BBC-9E988723BE8E}" dt="2021-01-31T04:58:56.080" v="99" actId="47"/>
      <pc:docMkLst>
        <pc:docMk/>
      </pc:docMkLst>
      <pc:sldChg chg="modSp mod">
        <pc:chgData name="Samson Christopher" userId="6a13b5f1e64a53ae" providerId="LiveId" clId="{F51E141A-2154-4BE6-9BBC-9E988723BE8E}" dt="2021-01-31T04:56:48.933" v="24" actId="1035"/>
        <pc:sldMkLst>
          <pc:docMk/>
          <pc:sldMk cId="850099564" sldId="390"/>
        </pc:sldMkLst>
        <pc:spChg chg="mod">
          <ac:chgData name="Samson Christopher" userId="6a13b5f1e64a53ae" providerId="LiveId" clId="{F51E141A-2154-4BE6-9BBC-9E988723BE8E}" dt="2021-01-31T04:56:48.933" v="24" actId="1035"/>
          <ac:spMkLst>
            <pc:docMk/>
            <pc:sldMk cId="850099564" sldId="390"/>
            <ac:spMk id="4" creationId="{8EDFD38A-95AB-445B-8663-90E458820922}"/>
          </ac:spMkLst>
        </pc:spChg>
      </pc:sldChg>
      <pc:sldChg chg="delSp modSp del mod">
        <pc:chgData name="Samson Christopher" userId="6a13b5f1e64a53ae" providerId="LiveId" clId="{F51E141A-2154-4BE6-9BBC-9E988723BE8E}" dt="2021-01-31T04:56:51.965" v="25" actId="47"/>
        <pc:sldMkLst>
          <pc:docMk/>
          <pc:sldMk cId="944968354" sldId="391"/>
        </pc:sldMkLst>
        <pc:spChg chg="del mod">
          <ac:chgData name="Samson Christopher" userId="6a13b5f1e64a53ae" providerId="LiveId" clId="{F51E141A-2154-4BE6-9BBC-9E988723BE8E}" dt="2021-01-31T04:56:37.964" v="10"/>
          <ac:spMkLst>
            <pc:docMk/>
            <pc:sldMk cId="944968354" sldId="391"/>
            <ac:spMk id="4" creationId="{90529E20-4483-45AE-91D5-9CFDAAA4E348}"/>
          </ac:spMkLst>
        </pc:spChg>
      </pc:sldChg>
      <pc:sldChg chg="modSp mod">
        <pc:chgData name="Samson Christopher" userId="6a13b5f1e64a53ae" providerId="LiveId" clId="{F51E141A-2154-4BE6-9BBC-9E988723BE8E}" dt="2021-01-31T04:57:04.651" v="29" actId="20577"/>
        <pc:sldMkLst>
          <pc:docMk/>
          <pc:sldMk cId="1414681237" sldId="392"/>
        </pc:sldMkLst>
        <pc:spChg chg="mod">
          <ac:chgData name="Samson Christopher" userId="6a13b5f1e64a53ae" providerId="LiveId" clId="{F51E141A-2154-4BE6-9BBC-9E988723BE8E}" dt="2021-01-31T04:57:04.651" v="29" actId="20577"/>
          <ac:spMkLst>
            <pc:docMk/>
            <pc:sldMk cId="1414681237" sldId="392"/>
            <ac:spMk id="4" creationId="{638EB5FD-8A9F-4BCE-8DF0-28CA9A87A372}"/>
          </ac:spMkLst>
        </pc:spChg>
      </pc:sldChg>
      <pc:sldChg chg="modSp mod">
        <pc:chgData name="Samson Christopher" userId="6a13b5f1e64a53ae" providerId="LiveId" clId="{F51E141A-2154-4BE6-9BBC-9E988723BE8E}" dt="2021-01-31T04:57:31.581" v="50" actId="1035"/>
        <pc:sldMkLst>
          <pc:docMk/>
          <pc:sldMk cId="4103851070" sldId="393"/>
        </pc:sldMkLst>
        <pc:spChg chg="mod">
          <ac:chgData name="Samson Christopher" userId="6a13b5f1e64a53ae" providerId="LiveId" clId="{F51E141A-2154-4BE6-9BBC-9E988723BE8E}" dt="2021-01-31T04:57:31.581" v="50" actId="1035"/>
          <ac:spMkLst>
            <pc:docMk/>
            <pc:sldMk cId="4103851070" sldId="393"/>
            <ac:spMk id="4" creationId="{DAB33E9D-83B5-4C59-A413-B6926BA23577}"/>
          </ac:spMkLst>
        </pc:spChg>
      </pc:sldChg>
      <pc:sldChg chg="delSp modSp del mod">
        <pc:chgData name="Samson Christopher" userId="6a13b5f1e64a53ae" providerId="LiveId" clId="{F51E141A-2154-4BE6-9BBC-9E988723BE8E}" dt="2021-01-31T04:57:34.362" v="51" actId="47"/>
        <pc:sldMkLst>
          <pc:docMk/>
          <pc:sldMk cId="659567130" sldId="394"/>
        </pc:sldMkLst>
        <pc:spChg chg="del mod">
          <ac:chgData name="Samson Christopher" userId="6a13b5f1e64a53ae" providerId="LiveId" clId="{F51E141A-2154-4BE6-9BBC-9E988723BE8E}" dt="2021-01-31T04:57:21.605" v="40"/>
          <ac:spMkLst>
            <pc:docMk/>
            <pc:sldMk cId="659567130" sldId="394"/>
            <ac:spMk id="4" creationId="{15457BF4-FF7F-4FA1-99FB-4EA7B53C153F}"/>
          </ac:spMkLst>
        </pc:spChg>
      </pc:sldChg>
      <pc:sldChg chg="modSp mod">
        <pc:chgData name="Samson Christopher" userId="6a13b5f1e64a53ae" providerId="LiveId" clId="{F51E141A-2154-4BE6-9BBC-9E988723BE8E}" dt="2021-01-31T04:57:47.080" v="55" actId="20577"/>
        <pc:sldMkLst>
          <pc:docMk/>
          <pc:sldMk cId="859356432" sldId="395"/>
        </pc:sldMkLst>
        <pc:spChg chg="mod">
          <ac:chgData name="Samson Christopher" userId="6a13b5f1e64a53ae" providerId="LiveId" clId="{F51E141A-2154-4BE6-9BBC-9E988723BE8E}" dt="2021-01-31T04:57:47.080" v="55" actId="20577"/>
          <ac:spMkLst>
            <pc:docMk/>
            <pc:sldMk cId="859356432" sldId="395"/>
            <ac:spMk id="4" creationId="{40388A1D-56FD-4B4A-99F7-239FDC04101E}"/>
          </ac:spMkLst>
        </pc:spChg>
      </pc:sldChg>
      <pc:sldChg chg="modSp mod">
        <pc:chgData name="Samson Christopher" userId="6a13b5f1e64a53ae" providerId="LiveId" clId="{F51E141A-2154-4BE6-9BBC-9E988723BE8E}" dt="2021-01-31T04:58:09.678" v="72" actId="1035"/>
        <pc:sldMkLst>
          <pc:docMk/>
          <pc:sldMk cId="2025405914" sldId="396"/>
        </pc:sldMkLst>
        <pc:spChg chg="mod">
          <ac:chgData name="Samson Christopher" userId="6a13b5f1e64a53ae" providerId="LiveId" clId="{F51E141A-2154-4BE6-9BBC-9E988723BE8E}" dt="2021-01-31T04:58:09.678" v="72" actId="1035"/>
          <ac:spMkLst>
            <pc:docMk/>
            <pc:sldMk cId="2025405914" sldId="396"/>
            <ac:spMk id="4" creationId="{4FAA015D-8013-4BC9-A8C1-08DE8E124E5C}"/>
          </ac:spMkLst>
        </pc:spChg>
      </pc:sldChg>
      <pc:sldChg chg="delSp modSp del mod">
        <pc:chgData name="Samson Christopher" userId="6a13b5f1e64a53ae" providerId="LiveId" clId="{F51E141A-2154-4BE6-9BBC-9E988723BE8E}" dt="2021-01-31T04:58:12.240" v="73" actId="47"/>
        <pc:sldMkLst>
          <pc:docMk/>
          <pc:sldMk cId="2940326978" sldId="397"/>
        </pc:sldMkLst>
        <pc:spChg chg="del mod">
          <ac:chgData name="Samson Christopher" userId="6a13b5f1e64a53ae" providerId="LiveId" clId="{F51E141A-2154-4BE6-9BBC-9E988723BE8E}" dt="2021-01-31T04:58:00.569" v="62"/>
          <ac:spMkLst>
            <pc:docMk/>
            <pc:sldMk cId="2940326978" sldId="397"/>
            <ac:spMk id="4" creationId="{6E7123FF-E142-4D56-B9E2-7ABF93C18AF6}"/>
          </ac:spMkLst>
        </pc:spChg>
      </pc:sldChg>
      <pc:sldChg chg="modSp mod">
        <pc:chgData name="Samson Christopher" userId="6a13b5f1e64a53ae" providerId="LiveId" clId="{F51E141A-2154-4BE6-9BBC-9E988723BE8E}" dt="2021-01-31T04:58:42.599" v="92" actId="1035"/>
        <pc:sldMkLst>
          <pc:docMk/>
          <pc:sldMk cId="1883622595" sldId="399"/>
        </pc:sldMkLst>
        <pc:spChg chg="mod">
          <ac:chgData name="Samson Christopher" userId="6a13b5f1e64a53ae" providerId="LiveId" clId="{F51E141A-2154-4BE6-9BBC-9E988723BE8E}" dt="2021-01-31T04:58:42.599" v="92" actId="1035"/>
          <ac:spMkLst>
            <pc:docMk/>
            <pc:sldMk cId="1883622595" sldId="399"/>
            <ac:spMk id="4" creationId="{E49A4DE3-493B-413D-B692-FAA28B4914B2}"/>
          </ac:spMkLst>
        </pc:spChg>
      </pc:sldChg>
      <pc:sldChg chg="delSp modSp del mod">
        <pc:chgData name="Samson Christopher" userId="6a13b5f1e64a53ae" providerId="LiveId" clId="{F51E141A-2154-4BE6-9BBC-9E988723BE8E}" dt="2021-01-31T04:58:45.634" v="93" actId="47"/>
        <pc:sldMkLst>
          <pc:docMk/>
          <pc:sldMk cId="642142391" sldId="400"/>
        </pc:sldMkLst>
        <pc:spChg chg="del mod">
          <ac:chgData name="Samson Christopher" userId="6a13b5f1e64a53ae" providerId="LiveId" clId="{F51E141A-2154-4BE6-9BBC-9E988723BE8E}" dt="2021-01-31T04:58:33.611" v="82"/>
          <ac:spMkLst>
            <pc:docMk/>
            <pc:sldMk cId="642142391" sldId="400"/>
            <ac:spMk id="4" creationId="{B96170AF-645A-45DC-A38A-01890D5B1EEF}"/>
          </ac:spMkLst>
        </pc:spChg>
      </pc:sldChg>
      <pc:sldChg chg="modSp mod">
        <pc:chgData name="Samson Christopher" userId="6a13b5f1e64a53ae" providerId="LiveId" clId="{F51E141A-2154-4BE6-9BBC-9E988723BE8E}" dt="2021-01-31T04:58:52.361" v="97" actId="20577"/>
        <pc:sldMkLst>
          <pc:docMk/>
          <pc:sldMk cId="620554568" sldId="401"/>
        </pc:sldMkLst>
        <pc:spChg chg="mod">
          <ac:chgData name="Samson Christopher" userId="6a13b5f1e64a53ae" providerId="LiveId" clId="{F51E141A-2154-4BE6-9BBC-9E988723BE8E}" dt="2021-01-31T04:58:52.361" v="97" actId="20577"/>
          <ac:spMkLst>
            <pc:docMk/>
            <pc:sldMk cId="620554568" sldId="401"/>
            <ac:spMk id="4" creationId="{114A11AC-2ACC-4447-9F70-429CA4367D37}"/>
          </ac:spMkLst>
        </pc:spChg>
      </pc:sldChg>
      <pc:sldChg chg="del">
        <pc:chgData name="Samson Christopher" userId="6a13b5f1e64a53ae" providerId="LiveId" clId="{F51E141A-2154-4BE6-9BBC-9E988723BE8E}" dt="2021-01-31T04:58:54.931" v="98" actId="47"/>
        <pc:sldMkLst>
          <pc:docMk/>
          <pc:sldMk cId="459594907" sldId="402"/>
        </pc:sldMkLst>
      </pc:sldChg>
      <pc:sldChg chg="del">
        <pc:chgData name="Samson Christopher" userId="6a13b5f1e64a53ae" providerId="LiveId" clId="{F51E141A-2154-4BE6-9BBC-9E988723BE8E}" dt="2021-01-31T04:58:56.080" v="99" actId="47"/>
        <pc:sldMkLst>
          <pc:docMk/>
          <pc:sldMk cId="2376098714" sldId="403"/>
        </pc:sldMkLst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07-02-2021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07-02-2021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07-02-2021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07-02-2021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07-02-2021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07-02-2021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07-02-2021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57A220-487D-4306-9ACA-5382BE10A028}"/>
              </a:ext>
            </a:extLst>
          </p:cNvPr>
          <p:cNvSpPr txBox="1"/>
          <p:nvPr/>
        </p:nvSpPr>
        <p:spPr>
          <a:xfrm>
            <a:off x="0" y="540246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BWôRû</a:t>
            </a:r>
            <a:r>
              <a:rPr lang="en-IN" dirty="0"/>
              <a:t>] </a:t>
            </a:r>
            <a:r>
              <a:rPr lang="en-IN" dirty="0" err="1"/>
              <a:t>úRYú</a:t>
            </a:r>
            <a:r>
              <a:rPr lang="en-IN" dirty="0"/>
              <a:t>] </a:t>
            </a:r>
            <a:r>
              <a:rPr lang="en-IN" dirty="0" err="1"/>
              <a:t>BWôRû</a:t>
            </a:r>
            <a:r>
              <a:rPr lang="en-IN" dirty="0"/>
              <a:t>] </a:t>
            </a:r>
            <a:r>
              <a:rPr lang="en-IN" dirty="0" err="1"/>
              <a:t>CúVÑúY</a:t>
            </a:r>
            <a:endParaRPr lang="en-IN" dirty="0"/>
          </a:p>
          <a:p>
            <a:r>
              <a:rPr lang="en-IN" dirty="0" err="1"/>
              <a:t>BWôRû</a:t>
            </a:r>
            <a:r>
              <a:rPr lang="en-IN" dirty="0"/>
              <a:t>] </a:t>
            </a:r>
            <a:r>
              <a:rPr lang="en-IN" dirty="0" err="1"/>
              <a:t>B®úV</a:t>
            </a:r>
            <a:r>
              <a:rPr lang="en-IN" dirty="0"/>
              <a:t> </a:t>
            </a:r>
            <a:r>
              <a:rPr lang="en-IN" dirty="0" err="1"/>
              <a:t>BWôRû</a:t>
            </a:r>
            <a:r>
              <a:rPr lang="en-IN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DFD38A-95AB-445B-8663-90E458820922}"/>
              </a:ext>
            </a:extLst>
          </p:cNvPr>
          <p:cNvSpPr txBox="1"/>
          <p:nvPr/>
        </p:nvSpPr>
        <p:spPr>
          <a:xfrm>
            <a:off x="0" y="5376475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¨</a:t>
            </a:r>
            <a:r>
              <a:rPr lang="en-IN" dirty="0" err="1"/>
              <a:t>j§VúW</a:t>
            </a:r>
            <a:r>
              <a:rPr lang="en-IN" dirty="0"/>
              <a:t> </a:t>
            </a:r>
            <a:r>
              <a:rPr lang="en-IN" dirty="0" err="1"/>
              <a:t>BWôRû</a:t>
            </a:r>
            <a:r>
              <a:rPr lang="en-IN" dirty="0"/>
              <a:t>] </a:t>
            </a:r>
            <a:r>
              <a:rPr lang="en-IN" dirty="0" err="1"/>
              <a:t>Nj§VúW</a:t>
            </a:r>
            <a:r>
              <a:rPr lang="en-IN" dirty="0"/>
              <a:t> </a:t>
            </a:r>
            <a:r>
              <a:rPr lang="en-IN" dirty="0" err="1"/>
              <a:t>BWôRû</a:t>
            </a:r>
            <a:r>
              <a:rPr lang="en-IN" dirty="0"/>
              <a:t>]</a:t>
            </a:r>
          </a:p>
          <a:p>
            <a:r>
              <a:rPr lang="en-IN" dirty="0"/>
              <a:t>¨</a:t>
            </a:r>
            <a:r>
              <a:rPr lang="en-IN" dirty="0" err="1"/>
              <a:t>jRØm</a:t>
            </a:r>
            <a:r>
              <a:rPr lang="en-IN" dirty="0"/>
              <a:t> </a:t>
            </a:r>
            <a:r>
              <a:rPr lang="en-IN" dirty="0" err="1"/>
              <a:t>LôdÏm</a:t>
            </a:r>
            <a:r>
              <a:rPr lang="en-IN" dirty="0"/>
              <a:t> </a:t>
            </a:r>
            <a:r>
              <a:rPr lang="en-IN" dirty="0" err="1"/>
              <a:t>úRYú</a:t>
            </a:r>
            <a:r>
              <a:rPr lang="en-IN" dirty="0"/>
              <a:t>] </a:t>
            </a:r>
            <a:r>
              <a:rPr lang="en-IN" dirty="0" err="1"/>
              <a:t>Nj§Vm</a:t>
            </a:r>
            <a:r>
              <a:rPr lang="en-IN" dirty="0"/>
              <a:t> </a:t>
            </a:r>
            <a:r>
              <a:rPr lang="en-IN" dirty="0" err="1"/>
              <a:t>úTÑm</a:t>
            </a:r>
            <a:r>
              <a:rPr lang="en-IN" dirty="0"/>
              <a:t> </a:t>
            </a:r>
            <a:r>
              <a:rPr lang="en-IN" dirty="0" err="1"/>
              <a:t>Wô_ú</a:t>
            </a:r>
            <a:r>
              <a:rPr lang="en-IN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8EB5FD-8A9F-4BCE-8DF0-28CA9A87A372}"/>
              </a:ext>
            </a:extLst>
          </p:cNvPr>
          <p:cNvSpPr txBox="1"/>
          <p:nvPr/>
        </p:nvSpPr>
        <p:spPr>
          <a:xfrm>
            <a:off x="0" y="5732359"/>
            <a:ext cx="12192000" cy="76944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BWôRû</a:t>
            </a:r>
            <a:r>
              <a:rPr lang="en-IN" dirty="0"/>
              <a:t>]. </a:t>
            </a:r>
            <a:r>
              <a:rPr lang="en-IN" dirty="0" err="1"/>
              <a:t>BWôRû</a:t>
            </a:r>
            <a:r>
              <a:rPr lang="en-IN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B33E9D-83B5-4C59-A413-B6926BA23577}"/>
              </a:ext>
            </a:extLst>
          </p:cNvPr>
          <p:cNvSpPr txBox="1"/>
          <p:nvPr/>
        </p:nvSpPr>
        <p:spPr>
          <a:xfrm>
            <a:off x="0" y="5376477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Eu]</a:t>
            </a:r>
            <a:r>
              <a:rPr lang="en-IN" dirty="0" err="1"/>
              <a:t>RúW</a:t>
            </a:r>
            <a:r>
              <a:rPr lang="en-IN" dirty="0"/>
              <a:t> </a:t>
            </a:r>
            <a:r>
              <a:rPr lang="en-IN" dirty="0" err="1"/>
              <a:t>BWôRû</a:t>
            </a:r>
            <a:r>
              <a:rPr lang="en-IN" dirty="0"/>
              <a:t>] </a:t>
            </a:r>
            <a:r>
              <a:rPr lang="en-IN" dirty="0" err="1"/>
              <a:t>EjRUúW</a:t>
            </a:r>
            <a:r>
              <a:rPr lang="en-IN" dirty="0"/>
              <a:t> </a:t>
            </a:r>
            <a:r>
              <a:rPr lang="en-IN" dirty="0" err="1"/>
              <a:t>BWôRû</a:t>
            </a:r>
            <a:r>
              <a:rPr lang="en-IN" dirty="0"/>
              <a:t>]</a:t>
            </a:r>
          </a:p>
          <a:p>
            <a:r>
              <a:rPr lang="en-IN" dirty="0" err="1"/>
              <a:t>EiûUVô</a:t>
            </a:r>
            <a:r>
              <a:rPr lang="en-IN" dirty="0"/>
              <a:t>] </a:t>
            </a:r>
            <a:r>
              <a:rPr lang="en-IN" dirty="0" err="1"/>
              <a:t>úRYú</a:t>
            </a:r>
            <a:r>
              <a:rPr lang="en-IN" dirty="0"/>
              <a:t>] E«Ús[ </a:t>
            </a:r>
            <a:r>
              <a:rPr lang="en-IN" dirty="0" err="1"/>
              <a:t>Wô_ú</a:t>
            </a:r>
            <a:r>
              <a:rPr lang="en-IN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388A1D-56FD-4B4A-99F7-239FDC04101E}"/>
              </a:ext>
            </a:extLst>
          </p:cNvPr>
          <p:cNvSpPr txBox="1"/>
          <p:nvPr/>
        </p:nvSpPr>
        <p:spPr>
          <a:xfrm>
            <a:off x="0" y="5732358"/>
            <a:ext cx="12192000" cy="76944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BWôRû</a:t>
            </a:r>
            <a:r>
              <a:rPr lang="en-IN" dirty="0"/>
              <a:t>] </a:t>
            </a:r>
            <a:r>
              <a:rPr lang="en-IN" dirty="0" err="1"/>
              <a:t>BWôRû</a:t>
            </a:r>
            <a:r>
              <a:rPr lang="en-IN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AA015D-8013-4BC9-A8C1-08DE8E124E5C}"/>
              </a:ext>
            </a:extLst>
          </p:cNvPr>
          <p:cNvSpPr txBox="1"/>
          <p:nvPr/>
        </p:nvSpPr>
        <p:spPr>
          <a:xfrm>
            <a:off x="-1" y="5376474"/>
            <a:ext cx="12191999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UÕWúU</a:t>
            </a:r>
            <a:r>
              <a:rPr lang="en-IN" dirty="0"/>
              <a:t> </a:t>
            </a:r>
            <a:r>
              <a:rPr lang="en-IN" dirty="0" err="1"/>
              <a:t>BWôRû</a:t>
            </a:r>
            <a:r>
              <a:rPr lang="en-IN" dirty="0"/>
              <a:t>] </a:t>
            </a:r>
            <a:r>
              <a:rPr lang="en-IN" dirty="0" err="1"/>
              <a:t>ULjÕYúU</a:t>
            </a:r>
            <a:r>
              <a:rPr lang="en-IN" dirty="0"/>
              <a:t> </a:t>
            </a:r>
            <a:r>
              <a:rPr lang="en-IN" dirty="0" err="1"/>
              <a:t>BWôRû</a:t>
            </a:r>
            <a:r>
              <a:rPr lang="en-IN" dirty="0"/>
              <a:t>]</a:t>
            </a:r>
          </a:p>
          <a:p>
            <a:r>
              <a:rPr lang="en-IN" dirty="0" err="1"/>
              <a:t>U¡ûUVô</a:t>
            </a:r>
            <a:r>
              <a:rPr lang="en-IN" dirty="0"/>
              <a:t>] </a:t>
            </a:r>
            <a:r>
              <a:rPr lang="en-IN" dirty="0" err="1"/>
              <a:t>úRYú</a:t>
            </a:r>
            <a:r>
              <a:rPr lang="en-IN" dirty="0"/>
              <a:t>] </a:t>
            </a:r>
            <a:r>
              <a:rPr lang="en-IN" dirty="0" err="1"/>
              <a:t>Uô£pXôR</a:t>
            </a:r>
            <a:r>
              <a:rPr lang="en-IN" dirty="0"/>
              <a:t> </a:t>
            </a:r>
            <a:r>
              <a:rPr lang="en-IN" dirty="0" err="1"/>
              <a:t>Wô_ú</a:t>
            </a:r>
            <a:r>
              <a:rPr lang="en-IN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782018-FE67-411A-ABEB-64DBCD809A89}"/>
              </a:ext>
            </a:extLst>
          </p:cNvPr>
          <p:cNvSpPr txBox="1"/>
          <p:nvPr/>
        </p:nvSpPr>
        <p:spPr>
          <a:xfrm>
            <a:off x="0" y="5764256"/>
            <a:ext cx="12192000" cy="76944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BWôRû</a:t>
            </a:r>
            <a:r>
              <a:rPr lang="en-IN" dirty="0"/>
              <a:t>] </a:t>
            </a:r>
            <a:r>
              <a:rPr lang="en-IN" dirty="0" err="1"/>
              <a:t>BWôRû</a:t>
            </a:r>
            <a:r>
              <a:rPr lang="en-IN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9640808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9A4DE3-493B-413D-B692-FAA28B4914B2}"/>
              </a:ext>
            </a:extLst>
          </p:cNvPr>
          <p:cNvSpPr txBox="1"/>
          <p:nvPr/>
        </p:nvSpPr>
        <p:spPr>
          <a:xfrm>
            <a:off x="0" y="537647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×</a:t>
            </a:r>
            <a:r>
              <a:rPr lang="en-IN" dirty="0" err="1"/>
              <a:t>ÕûUúV</a:t>
            </a:r>
            <a:r>
              <a:rPr lang="en-IN" dirty="0"/>
              <a:t> </a:t>
            </a:r>
            <a:r>
              <a:rPr lang="en-IN" dirty="0" err="1"/>
              <a:t>BWôRû</a:t>
            </a:r>
            <a:r>
              <a:rPr lang="en-IN" dirty="0"/>
              <a:t>] ×</a:t>
            </a:r>
            <a:r>
              <a:rPr lang="en-IN" dirty="0" err="1"/>
              <a:t>i¦VúU</a:t>
            </a:r>
            <a:r>
              <a:rPr lang="en-IN" dirty="0"/>
              <a:t> </a:t>
            </a:r>
            <a:r>
              <a:rPr lang="en-IN" dirty="0" err="1"/>
              <a:t>BWôRû</a:t>
            </a:r>
            <a:r>
              <a:rPr lang="en-IN" dirty="0"/>
              <a:t>]</a:t>
            </a:r>
          </a:p>
          <a:p>
            <a:r>
              <a:rPr lang="en-IN" dirty="0" err="1"/>
              <a:t>éWQUô</a:t>
            </a:r>
            <a:r>
              <a:rPr lang="en-IN" dirty="0"/>
              <a:t>] </a:t>
            </a:r>
            <a:r>
              <a:rPr lang="en-IN" dirty="0" err="1"/>
              <a:t>úRYú</a:t>
            </a:r>
            <a:r>
              <a:rPr lang="en-IN" dirty="0"/>
              <a:t>] </a:t>
            </a:r>
            <a:r>
              <a:rPr lang="en-IN" dirty="0" err="1"/>
              <a:t>éúXôL</a:t>
            </a:r>
            <a:r>
              <a:rPr lang="en-IN" dirty="0"/>
              <a:t> </a:t>
            </a:r>
            <a:r>
              <a:rPr lang="en-IN" dirty="0" err="1"/>
              <a:t>Wô_ú</a:t>
            </a:r>
            <a:r>
              <a:rPr lang="en-IN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8836225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4A11AC-2ACC-4447-9F70-429CA4367D37}"/>
              </a:ext>
            </a:extLst>
          </p:cNvPr>
          <p:cNvSpPr txBox="1"/>
          <p:nvPr/>
        </p:nvSpPr>
        <p:spPr>
          <a:xfrm>
            <a:off x="0" y="5742987"/>
            <a:ext cx="12192000" cy="76944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BWôRû</a:t>
            </a:r>
            <a:r>
              <a:rPr lang="en-IN" dirty="0"/>
              <a:t>] </a:t>
            </a:r>
            <a:r>
              <a:rPr lang="en-IN" dirty="0" err="1"/>
              <a:t>BWôRû</a:t>
            </a:r>
            <a:r>
              <a:rPr lang="en-IN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6205545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1478</TotalTime>
  <Words>112</Words>
  <Application>Microsoft Office PowerPoint</Application>
  <PresentationFormat>Widescreen</PresentationFormat>
  <Paragraphs>14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Samson Christopher</cp:lastModifiedBy>
  <cp:revision>65</cp:revision>
  <dcterms:created xsi:type="dcterms:W3CDTF">2019-11-02T16:27:41Z</dcterms:created>
  <dcterms:modified xsi:type="dcterms:W3CDTF">2021-02-07T00:11:09Z</dcterms:modified>
</cp:coreProperties>
</file>