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C6D6-75F3-4EE0-8EDA-27B7E19E2AE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NêLúU</a:t>
            </a:r>
            <a:endParaRPr lang="en-IN" dirty="0"/>
          </a:p>
          <a:p>
            <a:r>
              <a:rPr lang="en-IN" dirty="0"/>
              <a:t>G]Õ ©¬</a:t>
            </a:r>
            <a:r>
              <a:rPr lang="en-IN" dirty="0" err="1"/>
              <a:t>VúU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0B68C-E027-458E-A3DF-5AF953305E1A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Yô]j§u YôNp ¿úW</a:t>
            </a:r>
          </a:p>
          <a:p>
            <a:r>
              <a:rPr lang="en-IN" dirty="0" err="1"/>
              <a:t>YôrdûL«u</a:t>
            </a:r>
            <a:r>
              <a:rPr lang="en-IN" dirty="0"/>
              <a:t> </a:t>
            </a:r>
            <a:r>
              <a:rPr lang="en-IN" dirty="0" err="1"/>
              <a:t>AlTm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B0216-7493-4118-8D59-14C77FFC9CA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SeáWm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5031C-B378-4986-A23F-D823DE2C70E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LojRo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Lô]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úRNm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F69F9-C543-490B-B896-426F86800D9D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AkRm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 err="1"/>
              <a:t>BhùLôiP</a:t>
            </a:r>
            <a:r>
              <a:rPr lang="en-IN" dirty="0"/>
              <a:t> </a:t>
            </a:r>
            <a:r>
              <a:rPr lang="en-IN" dirty="0" err="1"/>
              <a:t>ùNôkRm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42518-6EBA-4CE8-9DE9-94BFB7D9C08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>
                <a:latin typeface="Tamil Bible" pitchFamily="2" charset="0"/>
              </a:rPr>
              <a:t>[{</a:t>
            </a:r>
            <a:r>
              <a:rPr lang="en-IN" dirty="0" err="1"/>
              <a:t>YôûX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LôûX</a:t>
            </a:r>
            <a:r>
              <a:rPr lang="en-IN" dirty="0"/>
              <a:t> T²Ùm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2021-01-05T10:51:02Z</dcterms:modified>
</cp:coreProperties>
</file>