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D8A4F239-5923-4422-9B84-3D2C0FC348AB}"/>
    <pc:docChg chg="modSld">
      <pc:chgData name="Samson Christopher" userId="6a13b5f1e64a53ae" providerId="LiveId" clId="{D8A4F239-5923-4422-9B84-3D2C0FC348AB}" dt="2021-01-31T04:59:39.998" v="3" actId="20577"/>
      <pc:docMkLst>
        <pc:docMk/>
      </pc:docMkLst>
      <pc:sldChg chg="modSp mod">
        <pc:chgData name="Samson Christopher" userId="6a13b5f1e64a53ae" providerId="LiveId" clId="{D8A4F239-5923-4422-9B84-3D2C0FC348AB}" dt="2021-01-31T04:59:39.998" v="3" actId="20577"/>
        <pc:sldMkLst>
          <pc:docMk/>
          <pc:sldMk cId="1777894342" sldId="389"/>
        </pc:sldMkLst>
        <pc:spChg chg="mod">
          <ac:chgData name="Samson Christopher" userId="6a13b5f1e64a53ae" providerId="LiveId" clId="{D8A4F239-5923-4422-9B84-3D2C0FC348AB}" dt="2021-01-31T04:59:39.998" v="3" actId="20577"/>
          <ac:spMkLst>
            <pc:docMk/>
            <pc:sldMk cId="1777894342" sldId="389"/>
            <ac:spMk id="4" creationId="{EAB24D58-0A6A-4831-904F-1BAF312377D0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4D58-0A6A-4831-904F-1BAF312377D0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ØRuûU</a:t>
            </a:r>
            <a:r>
              <a:rPr lang="en-IN" dirty="0"/>
              <a:t> </a:t>
            </a:r>
            <a:r>
              <a:rPr lang="en-IN" dirty="0" err="1"/>
              <a:t>CúVÑÜdÏ</a:t>
            </a:r>
            <a:endParaRPr lang="en-IN" dirty="0"/>
          </a:p>
          <a:p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ØÝûUÙm</a:t>
            </a:r>
            <a:r>
              <a:rPr lang="en-IN" dirty="0"/>
              <a:t> </a:t>
            </a:r>
            <a:r>
              <a:rPr lang="en-IN" dirty="0" err="1"/>
              <a:t>CúVÑÜdÏ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420C2-8555-4EBD-8E9B-CCA7BC7EEFA7}"/>
              </a:ext>
            </a:extLst>
          </p:cNvPr>
          <p:cNvSpPr txBox="1"/>
          <p:nvPr/>
        </p:nvSpPr>
        <p:spPr>
          <a:xfrm>
            <a:off x="0" y="54131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Sôàm</a:t>
            </a:r>
            <a:r>
              <a:rPr lang="en-IN" dirty="0"/>
              <a:t> Gu </a:t>
            </a:r>
            <a:r>
              <a:rPr lang="en-IN" dirty="0" err="1"/>
              <a:t>GpXôØm</a:t>
            </a:r>
            <a:endParaRPr lang="en-IN" dirty="0"/>
          </a:p>
          <a:p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Ñ®úN`jÕdÏ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E4E2-D89C-47C4-A561-0E5DEC39B0E0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E«Ús[[</a:t>
            </a:r>
            <a:r>
              <a:rPr lang="en-IN" dirty="0" err="1"/>
              <a:t>Üm</a:t>
            </a:r>
            <a:r>
              <a:rPr lang="en-IN" dirty="0"/>
              <a:t> </a:t>
            </a:r>
            <a:r>
              <a:rPr lang="en-IN" dirty="0" err="1"/>
              <a:t>EiûUVô</a:t>
            </a:r>
            <a:r>
              <a:rPr lang="en-IN" dirty="0"/>
              <a:t>]</a:t>
            </a:r>
          </a:p>
          <a:p>
            <a:r>
              <a:rPr lang="en-IN" dirty="0" err="1"/>
              <a:t>UWQm</a:t>
            </a:r>
            <a:r>
              <a:rPr lang="en-IN" dirty="0"/>
              <a:t> </a:t>
            </a:r>
            <a:r>
              <a:rPr lang="en-IN" dirty="0" err="1"/>
              <a:t>Y¬àm</a:t>
            </a:r>
            <a:r>
              <a:rPr lang="en-IN" dirty="0"/>
              <a:t> </a:t>
            </a:r>
            <a:r>
              <a:rPr lang="en-IN" dirty="0" err="1"/>
              <a:t>UûXVôn</a:t>
            </a:r>
            <a:r>
              <a:rPr lang="en-IN" dirty="0"/>
              <a:t> ¨</a:t>
            </a:r>
            <a:r>
              <a:rPr lang="en-IN" dirty="0" err="1"/>
              <a:t>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DA3FF-782F-44E9-9841-CE4DB9E5F1C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ùRônkR</a:t>
            </a:r>
            <a:r>
              <a:rPr lang="en-IN" dirty="0"/>
              <a:t> _]</a:t>
            </a:r>
            <a:r>
              <a:rPr lang="en-IN" dirty="0" err="1"/>
              <a:t>eLs</a:t>
            </a:r>
            <a:r>
              <a:rPr lang="en-IN" dirty="0"/>
              <a:t> úUnlT²pûX</a:t>
            </a:r>
          </a:p>
          <a:p>
            <a:r>
              <a:rPr lang="en-IN" dirty="0" err="1"/>
              <a:t>A±kúRôo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ùNôpX®pûX</a:t>
            </a:r>
            <a:r>
              <a:rPr lang="en-IN" dirty="0"/>
              <a:t> - </a:t>
            </a:r>
            <a:r>
              <a:rPr lang="en-IN" dirty="0" err="1"/>
              <a:t>Sôàm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79DEE-B7EC-494B-A973-C79A32DDA033}"/>
              </a:ext>
            </a:extLst>
          </p:cNvPr>
          <p:cNvSpPr txBox="1"/>
          <p:nvPr/>
        </p:nvSpPr>
        <p:spPr>
          <a:xfrm>
            <a:off x="-1" y="540247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CúVÑûY A±VôúRôo U]mUô\</a:t>
            </a:r>
          </a:p>
          <a:p>
            <a:r>
              <a:rPr lang="fr-FR" dirty="0"/>
              <a:t>NLX _</a:t>
            </a:r>
            <a:r>
              <a:rPr lang="fr-FR" dirty="0" err="1"/>
              <a:t>ô§Ùm</a:t>
            </a:r>
            <a:r>
              <a:rPr lang="fr-FR" dirty="0"/>
              <a:t> A¥T¦V - </a:t>
            </a:r>
            <a:r>
              <a:rPr lang="fr-FR" dirty="0" err="1"/>
              <a:t>Sôàm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4224A-C5C5-4617-8A63-C069A28A36B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NûTLs</a:t>
            </a:r>
            <a:r>
              <a:rPr lang="en-IN" dirty="0"/>
              <a:t> </a:t>
            </a:r>
            <a:r>
              <a:rPr lang="en-IN" dirty="0" err="1"/>
              <a:t>ùTÚ</a:t>
            </a:r>
            <a:r>
              <a:rPr lang="en-IN" dirty="0"/>
              <a:t>¡ Y[</a:t>
            </a:r>
            <a:r>
              <a:rPr lang="en-IN" dirty="0" err="1"/>
              <a:t>okúRôeL</a:t>
            </a:r>
            <a:endParaRPr lang="en-IN" dirty="0"/>
          </a:p>
          <a:p>
            <a:r>
              <a:rPr lang="en-IN" dirty="0" err="1"/>
              <a:t>ÁhûT</a:t>
            </a:r>
            <a:r>
              <a:rPr lang="en-IN" dirty="0"/>
              <a:t> </a:t>
            </a:r>
            <a:r>
              <a:rPr lang="en-IN" dirty="0" err="1"/>
              <a:t>AûPkúRôo</a:t>
            </a:r>
            <a:r>
              <a:rPr lang="en-IN" dirty="0"/>
              <a:t> </a:t>
            </a:r>
            <a:r>
              <a:rPr lang="en-IN" dirty="0" err="1"/>
              <a:t>CûQkÕ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- </a:t>
            </a:r>
            <a:r>
              <a:rPr lang="en-IN" dirty="0" err="1"/>
              <a:t>Sôàm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2021-01-31T05:00:00Z</dcterms:modified>
</cp:coreProperties>
</file>