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462E249-9CB0-4F7F-9BC0-3433B3BFBA4D}"/>
    <pc:docChg chg="modSld">
      <pc:chgData name="Samson Christopher" userId="6a13b5f1e64a53ae" providerId="LiveId" clId="{1462E249-9CB0-4F7F-9BC0-3433B3BFBA4D}" dt="2021-01-31T05:02:15.241" v="19" actId="20577"/>
      <pc:docMkLst>
        <pc:docMk/>
      </pc:docMkLst>
      <pc:sldChg chg="modSp mod">
        <pc:chgData name="Samson Christopher" userId="6a13b5f1e64a53ae" providerId="LiveId" clId="{1462E249-9CB0-4F7F-9BC0-3433B3BFBA4D}" dt="2021-01-31T05:01:45.101" v="7" actId="20577"/>
        <pc:sldMkLst>
          <pc:docMk/>
          <pc:sldMk cId="944968354" sldId="391"/>
        </pc:sldMkLst>
        <pc:spChg chg="mod">
          <ac:chgData name="Samson Christopher" userId="6a13b5f1e64a53ae" providerId="LiveId" clId="{1462E249-9CB0-4F7F-9BC0-3433B3BFBA4D}" dt="2021-01-31T05:01:45.101" v="7" actId="20577"/>
          <ac:spMkLst>
            <pc:docMk/>
            <pc:sldMk cId="944968354" sldId="391"/>
            <ac:spMk id="4" creationId="{BC713222-A2F7-4166-BE32-D1E329C85DA1}"/>
          </ac:spMkLst>
        </pc:spChg>
      </pc:sldChg>
      <pc:sldChg chg="modSp mod">
        <pc:chgData name="Samson Christopher" userId="6a13b5f1e64a53ae" providerId="LiveId" clId="{1462E249-9CB0-4F7F-9BC0-3433B3BFBA4D}" dt="2021-01-31T05:01:50.718" v="11" actId="20577"/>
        <pc:sldMkLst>
          <pc:docMk/>
          <pc:sldMk cId="1414681237" sldId="392"/>
        </pc:sldMkLst>
        <pc:spChg chg="mod">
          <ac:chgData name="Samson Christopher" userId="6a13b5f1e64a53ae" providerId="LiveId" clId="{1462E249-9CB0-4F7F-9BC0-3433B3BFBA4D}" dt="2021-01-31T05:01:50.718" v="11" actId="20577"/>
          <ac:spMkLst>
            <pc:docMk/>
            <pc:sldMk cId="1414681237" sldId="392"/>
            <ac:spMk id="4" creationId="{83512DCD-6D48-4CD1-96C7-A9A6B00E088E}"/>
          </ac:spMkLst>
        </pc:spChg>
      </pc:sldChg>
      <pc:sldChg chg="modSp mod">
        <pc:chgData name="Samson Christopher" userId="6a13b5f1e64a53ae" providerId="LiveId" clId="{1462E249-9CB0-4F7F-9BC0-3433B3BFBA4D}" dt="2021-01-31T05:01:34.419" v="3" actId="20577"/>
        <pc:sldMkLst>
          <pc:docMk/>
          <pc:sldMk cId="659567130" sldId="394"/>
        </pc:sldMkLst>
        <pc:spChg chg="mod">
          <ac:chgData name="Samson Christopher" userId="6a13b5f1e64a53ae" providerId="LiveId" clId="{1462E249-9CB0-4F7F-9BC0-3433B3BFBA4D}" dt="2021-01-31T05:01:34.419" v="3" actId="20577"/>
          <ac:spMkLst>
            <pc:docMk/>
            <pc:sldMk cId="659567130" sldId="394"/>
            <ac:spMk id="4" creationId="{5EDD540E-9EB0-44FB-98E1-00F02D85D46D}"/>
          </ac:spMkLst>
        </pc:spChg>
      </pc:sldChg>
      <pc:sldChg chg="modSp mod">
        <pc:chgData name="Samson Christopher" userId="6a13b5f1e64a53ae" providerId="LiveId" clId="{1462E249-9CB0-4F7F-9BC0-3433B3BFBA4D}" dt="2021-01-31T05:02:08.088" v="15" actId="20577"/>
        <pc:sldMkLst>
          <pc:docMk/>
          <pc:sldMk cId="859356432" sldId="395"/>
        </pc:sldMkLst>
        <pc:spChg chg="mod">
          <ac:chgData name="Samson Christopher" userId="6a13b5f1e64a53ae" providerId="LiveId" clId="{1462E249-9CB0-4F7F-9BC0-3433B3BFBA4D}" dt="2021-01-31T05:02:08.088" v="15" actId="20577"/>
          <ac:spMkLst>
            <pc:docMk/>
            <pc:sldMk cId="859356432" sldId="395"/>
            <ac:spMk id="4" creationId="{37A57D5B-80D0-425E-9DB5-12955F4CF10B}"/>
          </ac:spMkLst>
        </pc:spChg>
      </pc:sldChg>
      <pc:sldChg chg="modSp mod">
        <pc:chgData name="Samson Christopher" userId="6a13b5f1e64a53ae" providerId="LiveId" clId="{1462E249-9CB0-4F7F-9BC0-3433B3BFBA4D}" dt="2021-01-31T05:02:15.241" v="19" actId="20577"/>
        <pc:sldMkLst>
          <pc:docMk/>
          <pc:sldMk cId="2025405914" sldId="396"/>
        </pc:sldMkLst>
        <pc:spChg chg="mod">
          <ac:chgData name="Samson Christopher" userId="6a13b5f1e64a53ae" providerId="LiveId" clId="{1462E249-9CB0-4F7F-9BC0-3433B3BFBA4D}" dt="2021-01-31T05:02:15.241" v="19" actId="20577"/>
          <ac:spMkLst>
            <pc:docMk/>
            <pc:sldMk cId="2025405914" sldId="396"/>
            <ac:spMk id="4" creationId="{52EF7CEF-7E37-468D-BC96-E8C8A5CD593E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1D02A-3A0E-48E5-B70B-6136BEC8FD89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úRYu CúVÑ®u AuûT</a:t>
            </a:r>
          </a:p>
          <a:p>
            <a:r>
              <a:rPr lang="en-IN" dirty="0" err="1"/>
              <a:t>GlT</a:t>
            </a:r>
            <a:r>
              <a:rPr lang="en-IN" dirty="0"/>
              <a:t>¥ A[®</a:t>
            </a:r>
            <a:r>
              <a:rPr lang="en-IN" dirty="0" err="1"/>
              <a:t>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EA8C8-EC8B-4EBE-B527-8A1CAC99CA0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GlT</a:t>
            </a:r>
            <a:r>
              <a:rPr lang="en-IN" dirty="0"/>
              <a:t>¥ A[</a:t>
            </a:r>
            <a:r>
              <a:rPr lang="en-IN" dirty="0" err="1"/>
              <a:t>k§hPôÛm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A[®</a:t>
            </a:r>
            <a:r>
              <a:rPr lang="en-IN" dirty="0" err="1"/>
              <a:t>PdáÓúUô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13222-A2F7-4166-BE32-D1E329C85DA1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¨û]</a:t>
            </a:r>
            <a:r>
              <a:rPr lang="en-IN" dirty="0" err="1"/>
              <a:t>jÕ</a:t>
            </a:r>
            <a:endParaRPr lang="en-IN" dirty="0"/>
          </a:p>
          <a:p>
            <a:r>
              <a:rPr lang="pl-PL" dirty="0"/>
              <a:t>LYûX U\kÕ YôÝ¡ú\u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12DCD-6D48-4CD1-96C7-A9A6B00E088E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Au×dÏ</a:t>
            </a:r>
            <a:r>
              <a:rPr lang="en-IN" dirty="0"/>
              <a:t> </a:t>
            </a:r>
            <a:r>
              <a:rPr lang="en-IN" dirty="0" err="1"/>
              <a:t>CûQ«pûXúV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85778-27DB-4B88-9A8F-7131320C6319}"/>
              </a:ext>
            </a:extLst>
          </p:cNvPr>
          <p:cNvSpPr txBox="1"/>
          <p:nvPr/>
        </p:nvSpPr>
        <p:spPr>
          <a:xfrm>
            <a:off x="-1" y="53912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úNôokÕúTô</a:t>
            </a:r>
            <a:r>
              <a:rPr lang="en-IN" dirty="0"/>
              <a:t>] </a:t>
            </a:r>
            <a:r>
              <a:rPr lang="en-IN" dirty="0" err="1"/>
              <a:t>úSWeL°p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YôdÏjRjReLs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D540E-9EB0-44FB-98E1-00F02D85D46D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YôdÏUô</a:t>
            </a:r>
            <a:r>
              <a:rPr lang="en-IN" dirty="0"/>
              <a:t>\ô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AuûT</a:t>
            </a:r>
            <a:endParaRPr lang="en-IN" dirty="0"/>
          </a:p>
          <a:p>
            <a:r>
              <a:rPr lang="en-IN" dirty="0"/>
              <a:t>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57D5B-80D0-425E-9DB5-12955F4CF10B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Rô«àm</a:t>
            </a:r>
            <a:r>
              <a:rPr lang="en-IN" dirty="0"/>
              <a:t> </a:t>
            </a:r>
            <a:r>
              <a:rPr lang="en-IN" dirty="0" err="1"/>
              <a:t>úUXôn</a:t>
            </a:r>
            <a:r>
              <a:rPr lang="en-IN" dirty="0"/>
              <a:t> </a:t>
            </a:r>
            <a:r>
              <a:rPr lang="en-IN" dirty="0" err="1"/>
              <a:t>Au×áokRôo</a:t>
            </a:r>
            <a:endParaRPr lang="en-IN" dirty="0"/>
          </a:p>
          <a:p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GußûWjRôo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F7CEF-7E37-468D-BC96-E8C8A5CD593E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LPp</a:t>
            </a:r>
            <a:r>
              <a:rPr lang="en-IN" dirty="0"/>
              <a:t>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A±k§PXôm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Au×dúLô</a:t>
            </a:r>
            <a:r>
              <a:rPr lang="en-IN" dirty="0"/>
              <a:t> A[®</a:t>
            </a:r>
            <a:r>
              <a:rPr lang="en-IN" dirty="0" err="1"/>
              <a:t>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2021-01-31T05:02:17Z</dcterms:modified>
</cp:coreProperties>
</file>