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4C18D-85BA-4AC2-B038-3C2053D62775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CúVNlTô</a:t>
            </a:r>
            <a:r>
              <a:rPr lang="en-IN" dirty="0"/>
              <a:t> </a:t>
            </a:r>
            <a:r>
              <a:rPr lang="en-IN" dirty="0" err="1"/>
              <a:t>EeL</a:t>
            </a:r>
            <a:r>
              <a:rPr lang="en-IN" dirty="0"/>
              <a:t> </a:t>
            </a:r>
            <a:r>
              <a:rPr lang="en-IN" dirty="0" err="1"/>
              <a:t>SôUj§p</a:t>
            </a:r>
            <a:endParaRPr lang="en-IN" dirty="0"/>
          </a:p>
          <a:p>
            <a:r>
              <a:rPr lang="da-DK" dirty="0"/>
              <a:t>At×ReLs Cußm SPdÏÕ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EB810-E260-4642-9A40-F53CA2F7078A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úTnLs</a:t>
            </a:r>
            <a:r>
              <a:rPr lang="en-IN" dirty="0"/>
              <a:t> KÓÕ </a:t>
            </a:r>
            <a:r>
              <a:rPr lang="en-IN" dirty="0" err="1"/>
              <a:t>úSônLs</a:t>
            </a:r>
            <a:r>
              <a:rPr lang="en-IN" dirty="0"/>
              <a:t> ¾ÚÕ</a:t>
            </a:r>
          </a:p>
          <a:p>
            <a:r>
              <a:rPr lang="en-IN" dirty="0" err="1"/>
              <a:t>TôYeLs</a:t>
            </a:r>
            <a:r>
              <a:rPr lang="en-IN" dirty="0"/>
              <a:t> T\</a:t>
            </a:r>
            <a:r>
              <a:rPr lang="en-IN" dirty="0" err="1"/>
              <a:t>kúRôÓÕ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401F2-7B16-4465-AE59-71BA49C4EF21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YpXûULs</a:t>
            </a:r>
            <a:r>
              <a:rPr lang="en-IN" dirty="0"/>
              <a:t> </a:t>
            </a:r>
            <a:r>
              <a:rPr lang="en-IN" dirty="0" err="1"/>
              <a:t>Ïû</a:t>
            </a:r>
            <a:r>
              <a:rPr lang="en-IN" dirty="0"/>
              <a:t>\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úTôL®pûX</a:t>
            </a:r>
            <a:endParaRPr lang="en-IN" dirty="0"/>
          </a:p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E«ojùRÝRp</a:t>
            </a:r>
            <a:r>
              <a:rPr lang="en-IN" dirty="0"/>
              <a:t> </a:t>
            </a:r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\®</a:t>
            </a:r>
            <a:r>
              <a:rPr lang="en-IN" dirty="0" err="1"/>
              <a:t>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B813A-99A1-4C61-BCD1-016421B5D1A8}"/>
              </a:ext>
            </a:extLst>
          </p:cNvPr>
          <p:cNvSpPr txBox="1"/>
          <p:nvPr/>
        </p:nvSpPr>
        <p:spPr>
          <a:xfrm>
            <a:off x="-1" y="540192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ÕuTeLs</a:t>
            </a:r>
            <a:r>
              <a:rPr lang="en-IN" dirty="0"/>
              <a:t> </a:t>
            </a:r>
            <a:r>
              <a:rPr lang="en-IN" dirty="0" err="1"/>
              <a:t>ùRôpûXLs</a:t>
            </a:r>
            <a:r>
              <a:rPr lang="en-IN" dirty="0"/>
              <a:t> ®</a:t>
            </a:r>
            <a:r>
              <a:rPr lang="en-IN" dirty="0" err="1"/>
              <a:t>Vô§Ls</a:t>
            </a:r>
            <a:endParaRPr lang="en-IN" dirty="0"/>
          </a:p>
          <a:p>
            <a:r>
              <a:rPr lang="en-IN" dirty="0" err="1"/>
              <a:t>YßûULs</a:t>
            </a:r>
            <a:r>
              <a:rPr lang="en-IN" dirty="0"/>
              <a:t> </a:t>
            </a:r>
            <a:r>
              <a:rPr lang="en-IN" dirty="0" err="1"/>
              <a:t>YkRôÛm</a:t>
            </a:r>
            <a:r>
              <a:rPr lang="en-IN" dirty="0"/>
              <a:t> Gu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ÏQUôdÏYôo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41354-C78D-4B31-A734-81DB80408C1E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ÑYôNm</a:t>
            </a:r>
            <a:r>
              <a:rPr lang="en-IN" dirty="0"/>
              <a:t> </a:t>
            </a:r>
            <a:r>
              <a:rPr lang="en-IN" dirty="0" err="1"/>
              <a:t>SUdÏ</a:t>
            </a:r>
            <a:r>
              <a:rPr lang="en-IN" dirty="0"/>
              <a:t> </a:t>
            </a:r>
            <a:r>
              <a:rPr lang="en-IN" dirty="0" err="1"/>
              <a:t>CÚkRôp</a:t>
            </a:r>
            <a:r>
              <a:rPr lang="en-IN" dirty="0"/>
              <a:t> </a:t>
            </a:r>
            <a:r>
              <a:rPr lang="en-IN" dirty="0" err="1"/>
              <a:t>úTôÕm</a:t>
            </a:r>
            <a:endParaRPr lang="en-IN" dirty="0"/>
          </a:p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U¡ûUûVd</a:t>
            </a:r>
            <a:r>
              <a:rPr lang="en-IN" dirty="0"/>
              <a:t> </a:t>
            </a:r>
            <a:r>
              <a:rPr lang="en-IN" dirty="0" err="1"/>
              <a:t>Li¥ÓúYôm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BAA25-0F9F-4A2F-9BBE-91E919DC07E5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Uk§W</a:t>
            </a:r>
            <a:r>
              <a:rPr lang="en-IN" dirty="0"/>
              <a:t> ã²Vm </a:t>
            </a:r>
            <a:r>
              <a:rPr lang="en-IN" dirty="0" err="1"/>
              <a:t>ùNn®û</a:t>
            </a:r>
            <a:r>
              <a:rPr lang="en-IN" dirty="0"/>
              <a:t>] </a:t>
            </a:r>
            <a:r>
              <a:rPr lang="en-IN" dirty="0" err="1"/>
              <a:t>LhÓLs</a:t>
            </a:r>
            <a:endParaRPr lang="en-IN" dirty="0"/>
          </a:p>
          <a:p>
            <a:r>
              <a:rPr lang="en-IN" dirty="0" err="1"/>
              <a:t>Cuú</a:t>
            </a:r>
            <a:r>
              <a:rPr lang="en-IN" dirty="0"/>
              <a:t>\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EûPjùR±Yôo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6A560-E54C-4BA9-AA7B-7749C6E1D72F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B®Vô</a:t>
            </a:r>
            <a:r>
              <a:rPr lang="es-ES" dirty="0"/>
              <a:t>]Yo </a:t>
            </a:r>
            <a:r>
              <a:rPr lang="es-ES" dirty="0" err="1"/>
              <a:t>SUdÏs</a:t>
            </a:r>
            <a:r>
              <a:rPr lang="es-ES" dirty="0"/>
              <a:t> </a:t>
            </a:r>
            <a:r>
              <a:rPr lang="es-ES" dirty="0" err="1"/>
              <a:t>CÚlTRôp</a:t>
            </a:r>
            <a:endParaRPr lang="es-ES" dirty="0"/>
          </a:p>
          <a:p>
            <a:r>
              <a:rPr lang="en-IN" dirty="0" err="1"/>
              <a:t>EXLjûR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LXd¡ÓúYôm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1B116-2482-4BB6-99AA-81B70D9D1532}"/>
              </a:ext>
            </a:extLst>
          </p:cNvPr>
          <p:cNvSpPr txBox="1"/>
          <p:nvPr/>
        </p:nvSpPr>
        <p:spPr>
          <a:xfrm>
            <a:off x="0" y="5391283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NôjRô²u N§L[ô </a:t>
            </a:r>
            <a:r>
              <a:rPr lang="en-IN" dirty="0" err="1"/>
              <a:t>TôYj§u</a:t>
            </a:r>
            <a:r>
              <a:rPr lang="en-IN" dirty="0"/>
              <a:t> </a:t>
            </a:r>
            <a:r>
              <a:rPr lang="en-IN" dirty="0" err="1"/>
              <a:t>YôrdûLVô</a:t>
            </a:r>
            <a:endParaRPr lang="en-IN" dirty="0"/>
          </a:p>
          <a:p>
            <a:r>
              <a:rPr lang="en-IN" dirty="0" err="1"/>
              <a:t>Cuú</a:t>
            </a:r>
            <a:r>
              <a:rPr lang="en-IN" dirty="0"/>
              <a:t>\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EûPjùR±Yôo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AA5B6-311F-47E5-9EAC-AA10460DC685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Õ§«u</a:t>
            </a:r>
            <a:r>
              <a:rPr lang="en-IN" dirty="0"/>
              <a:t> </a:t>
            </a:r>
            <a:r>
              <a:rPr lang="en-IN" dirty="0" err="1"/>
              <a:t>BÙRm</a:t>
            </a:r>
            <a:r>
              <a:rPr lang="en-IN" dirty="0"/>
              <a:t> </a:t>
            </a:r>
            <a:r>
              <a:rPr lang="en-IN" dirty="0" err="1"/>
              <a:t>SUdÏs</a:t>
            </a:r>
            <a:r>
              <a:rPr lang="en-IN" dirty="0"/>
              <a:t> </a:t>
            </a:r>
            <a:r>
              <a:rPr lang="en-IN" dirty="0" err="1"/>
              <a:t>CÚkRôp</a:t>
            </a:r>
            <a:endParaRPr lang="en-IN" dirty="0"/>
          </a:p>
          <a:p>
            <a:r>
              <a:rPr lang="en-IN" dirty="0" err="1"/>
              <a:t>AÑjR</a:t>
            </a:r>
            <a:r>
              <a:rPr lang="en-IN" dirty="0"/>
              <a:t> </a:t>
            </a:r>
            <a:r>
              <a:rPr lang="en-IN" dirty="0" err="1"/>
              <a:t>B®ûVj</a:t>
            </a:r>
            <a:r>
              <a:rPr lang="en-IN" dirty="0"/>
              <a:t> </a:t>
            </a:r>
            <a:r>
              <a:rPr lang="en-IN" dirty="0" err="1"/>
              <a:t>ÕWj§ÓúYôm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118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2021-01-07T07:21:13Z</dcterms:modified>
</cp:coreProperties>
</file>