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2D239A3-710D-4095-9085-3E6FBB6005BF}"/>
    <pc:docChg chg="delSld modSld">
      <pc:chgData name="Samson Christopher" userId="6a13b5f1e64a53ae" providerId="LiveId" clId="{22D239A3-710D-4095-9085-3E6FBB6005BF}" dt="2021-01-31T05:03:52.031" v="32" actId="47"/>
      <pc:docMkLst>
        <pc:docMk/>
      </pc:docMkLst>
      <pc:sldChg chg="modSp mod">
        <pc:chgData name="Samson Christopher" userId="6a13b5f1e64a53ae" providerId="LiveId" clId="{22D239A3-710D-4095-9085-3E6FBB6005BF}" dt="2021-01-31T05:03:11.406" v="3" actId="20577"/>
        <pc:sldMkLst>
          <pc:docMk/>
          <pc:sldMk cId="850099564" sldId="390"/>
        </pc:sldMkLst>
        <pc:spChg chg="mod">
          <ac:chgData name="Samson Christopher" userId="6a13b5f1e64a53ae" providerId="LiveId" clId="{22D239A3-710D-4095-9085-3E6FBB6005BF}" dt="2021-01-31T05:03:11.406" v="3" actId="20577"/>
          <ac:spMkLst>
            <pc:docMk/>
            <pc:sldMk cId="850099564" sldId="390"/>
            <ac:spMk id="4" creationId="{6122B445-A0B1-4FEF-9240-366D976F1EED}"/>
          </ac:spMkLst>
        </pc:spChg>
      </pc:sldChg>
      <pc:sldChg chg="modSp mod">
        <pc:chgData name="Samson Christopher" userId="6a13b5f1e64a53ae" providerId="LiveId" clId="{22D239A3-710D-4095-9085-3E6FBB6005BF}" dt="2021-01-31T05:03:14.708" v="6" actId="20577"/>
        <pc:sldMkLst>
          <pc:docMk/>
          <pc:sldMk cId="944968354" sldId="391"/>
        </pc:sldMkLst>
        <pc:spChg chg="mod">
          <ac:chgData name="Samson Christopher" userId="6a13b5f1e64a53ae" providerId="LiveId" clId="{22D239A3-710D-4095-9085-3E6FBB6005BF}" dt="2021-01-31T05:03:14.708" v="6" actId="20577"/>
          <ac:spMkLst>
            <pc:docMk/>
            <pc:sldMk cId="944968354" sldId="391"/>
            <ac:spMk id="4" creationId="{835C9333-94AC-4773-9464-450C61F3666D}"/>
          </ac:spMkLst>
        </pc:spChg>
      </pc:sldChg>
      <pc:sldChg chg="modSp mod">
        <pc:chgData name="Samson Christopher" userId="6a13b5f1e64a53ae" providerId="LiveId" clId="{22D239A3-710D-4095-9085-3E6FBB6005BF}" dt="2021-01-31T05:03:18.196" v="10" actId="20577"/>
        <pc:sldMkLst>
          <pc:docMk/>
          <pc:sldMk cId="1414681237" sldId="392"/>
        </pc:sldMkLst>
        <pc:spChg chg="mod">
          <ac:chgData name="Samson Christopher" userId="6a13b5f1e64a53ae" providerId="LiveId" clId="{22D239A3-710D-4095-9085-3E6FBB6005BF}" dt="2021-01-31T05:03:18.196" v="10" actId="20577"/>
          <ac:spMkLst>
            <pc:docMk/>
            <pc:sldMk cId="1414681237" sldId="392"/>
            <ac:spMk id="4" creationId="{D5D52604-309A-49E7-9702-21570CB6E937}"/>
          </ac:spMkLst>
        </pc:spChg>
      </pc:sldChg>
      <pc:sldChg chg="modSp mod">
        <pc:chgData name="Samson Christopher" userId="6a13b5f1e64a53ae" providerId="LiveId" clId="{22D239A3-710D-4095-9085-3E6FBB6005BF}" dt="2021-01-31T05:03:49.023" v="31" actId="1035"/>
        <pc:sldMkLst>
          <pc:docMk/>
          <pc:sldMk cId="4103851070" sldId="393"/>
        </pc:sldMkLst>
        <pc:spChg chg="mod">
          <ac:chgData name="Samson Christopher" userId="6a13b5f1e64a53ae" providerId="LiveId" clId="{22D239A3-710D-4095-9085-3E6FBB6005BF}" dt="2021-01-31T05:03:49.023" v="31" actId="1035"/>
          <ac:spMkLst>
            <pc:docMk/>
            <pc:sldMk cId="4103851070" sldId="393"/>
            <ac:spMk id="4" creationId="{497D3302-E8E8-4CC8-B2C4-6515E61F56BA}"/>
          </ac:spMkLst>
        </pc:spChg>
      </pc:sldChg>
      <pc:sldChg chg="delSp modSp del mod">
        <pc:chgData name="Samson Christopher" userId="6a13b5f1e64a53ae" providerId="LiveId" clId="{22D239A3-710D-4095-9085-3E6FBB6005BF}" dt="2021-01-31T05:03:52.031" v="32" actId="47"/>
        <pc:sldMkLst>
          <pc:docMk/>
          <pc:sldMk cId="659567130" sldId="394"/>
        </pc:sldMkLst>
        <pc:spChg chg="del mod">
          <ac:chgData name="Samson Christopher" userId="6a13b5f1e64a53ae" providerId="LiveId" clId="{22D239A3-710D-4095-9085-3E6FBB6005BF}" dt="2021-01-31T05:03:37.998" v="15"/>
          <ac:spMkLst>
            <pc:docMk/>
            <pc:sldMk cId="659567130" sldId="394"/>
            <ac:spMk id="4" creationId="{11E842CB-CDA8-400D-8A5F-98AA075058B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E34EC-AF5D-4C6B-9360-951B653F96D3}"/>
              </a:ext>
            </a:extLst>
          </p:cNvPr>
          <p:cNvSpPr txBox="1"/>
          <p:nvPr/>
        </p:nvSpPr>
        <p:spPr>
          <a:xfrm>
            <a:off x="0" y="540192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G¡l§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ÚkÕ</a:t>
            </a:r>
            <a:r>
              <a:rPr lang="en-IN" dirty="0"/>
              <a:t> Lô]</a:t>
            </a:r>
            <a:r>
              <a:rPr lang="en-IN" dirty="0" err="1"/>
              <a:t>ôàdÏ</a:t>
            </a:r>
            <a:r>
              <a:rPr lang="en-IN" dirty="0"/>
              <a:t> </a:t>
            </a:r>
            <a:r>
              <a:rPr lang="en-IN" dirty="0" err="1"/>
              <a:t>áh¥f</a:t>
            </a:r>
            <a:r>
              <a:rPr lang="en-IN" dirty="0"/>
              <a:t> </a:t>
            </a:r>
            <a:r>
              <a:rPr lang="en-IN" dirty="0" err="1"/>
              <a:t>ùNuÈúW</a:t>
            </a:r>
            <a:endParaRPr lang="en-IN" dirty="0"/>
          </a:p>
          <a:p>
            <a:r>
              <a:rPr lang="es-ES" dirty="0" err="1"/>
              <a:t>EUdÏ</a:t>
            </a:r>
            <a:r>
              <a:rPr lang="es-ES" dirty="0"/>
              <a:t> </a:t>
            </a:r>
            <a:r>
              <a:rPr lang="es-ES" dirty="0" err="1"/>
              <a:t>úLô</a:t>
            </a:r>
            <a:r>
              <a:rPr lang="es-ES" dirty="0"/>
              <a:t>¥ Su± </a:t>
            </a:r>
            <a:r>
              <a:rPr lang="es-ES" dirty="0" err="1"/>
              <a:t>IVô</a:t>
            </a:r>
            <a:r>
              <a:rPr lang="es-ES" dirty="0"/>
              <a:t> – 2 </a:t>
            </a:r>
            <a:r>
              <a:rPr lang="en-IN" dirty="0" err="1"/>
              <a:t>ApúXíVô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2B445-A0B1-4FEF-9240-366D976F1EED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LPÛm</a:t>
            </a:r>
            <a:r>
              <a:rPr lang="en-IN" dirty="0"/>
              <a:t> ©¬</a:t>
            </a:r>
            <a:r>
              <a:rPr lang="en-IN" dirty="0" err="1"/>
              <a:t>kRÕ</a:t>
            </a:r>
            <a:r>
              <a:rPr lang="en-IN" dirty="0"/>
              <a:t>. U]</a:t>
            </a:r>
            <a:r>
              <a:rPr lang="en-IN" dirty="0" err="1"/>
              <a:t>Øm</a:t>
            </a:r>
            <a:r>
              <a:rPr lang="en-IN" dirty="0"/>
              <a:t> </a:t>
            </a:r>
            <a:r>
              <a:rPr lang="en-IN" dirty="0" err="1"/>
              <a:t>U¡rkRÕ</a:t>
            </a:r>
            <a:endParaRPr lang="en-IN" dirty="0"/>
          </a:p>
          <a:p>
            <a:r>
              <a:rPr lang="en-IN" dirty="0" err="1"/>
              <a:t>LojRûW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U]Õ </a:t>
            </a:r>
            <a:r>
              <a:rPr lang="en-IN" dirty="0" err="1"/>
              <a:t>vúRôj</a:t>
            </a:r>
            <a:r>
              <a:rPr lang="en-IN" dirty="0"/>
              <a:t>§¬</a:t>
            </a:r>
            <a:r>
              <a:rPr lang="en-IN" dirty="0" err="1"/>
              <a:t>jRÕ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C9333-94AC-4773-9464-450C61F3666D}"/>
              </a:ext>
            </a:extLst>
          </p:cNvPr>
          <p:cNvSpPr txBox="1"/>
          <p:nvPr/>
        </p:nvSpPr>
        <p:spPr>
          <a:xfrm>
            <a:off x="-1" y="540219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Tôû</a:t>
            </a:r>
            <a:r>
              <a:rPr lang="en-IN" dirty="0"/>
              <a:t>\«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ÚkÕ</a:t>
            </a:r>
            <a:r>
              <a:rPr lang="en-IN" dirty="0"/>
              <a:t> Ri½o </a:t>
            </a:r>
            <a:r>
              <a:rPr lang="en-IN" dirty="0" err="1"/>
              <a:t>ÑWkRÕ</a:t>
            </a:r>
            <a:endParaRPr lang="en-IN" dirty="0"/>
          </a:p>
          <a:p>
            <a:r>
              <a:rPr lang="en-IN" dirty="0" err="1"/>
              <a:t>RôLm</a:t>
            </a:r>
            <a:r>
              <a:rPr lang="en-IN" dirty="0"/>
              <a:t> ¾ojRÕ </a:t>
            </a:r>
            <a:r>
              <a:rPr lang="en-IN" dirty="0" err="1"/>
              <a:t>LojRûW</a:t>
            </a:r>
            <a:r>
              <a:rPr lang="en-IN" dirty="0"/>
              <a:t> U]m </a:t>
            </a:r>
            <a:r>
              <a:rPr lang="en-IN" dirty="0" err="1"/>
              <a:t>úTôt±VÕ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D52604-309A-49E7-9702-21570CB6E937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ùYiLX</a:t>
            </a:r>
            <a:r>
              <a:rPr lang="en-IN" dirty="0"/>
              <a:t> </a:t>
            </a:r>
            <a:r>
              <a:rPr lang="en-IN" dirty="0" err="1"/>
              <a:t>NolTm</a:t>
            </a:r>
            <a:r>
              <a:rPr lang="en-IN" dirty="0"/>
              <a:t> B]</a:t>
            </a:r>
            <a:r>
              <a:rPr lang="en-IN" dirty="0" err="1"/>
              <a:t>ôúW</a:t>
            </a:r>
            <a:r>
              <a:rPr lang="en-IN" dirty="0"/>
              <a:t> </a:t>
            </a:r>
            <a:r>
              <a:rPr lang="en-IN" dirty="0" err="1"/>
              <a:t>SUdLôn</a:t>
            </a:r>
            <a:endParaRPr lang="en-IN" dirty="0"/>
          </a:p>
          <a:p>
            <a:r>
              <a:rPr lang="en-IN" dirty="0" err="1"/>
              <a:t>E«o</a:t>
            </a:r>
            <a:r>
              <a:rPr lang="en-IN" dirty="0"/>
              <a:t> </a:t>
            </a:r>
            <a:r>
              <a:rPr lang="en-IN" dirty="0" err="1"/>
              <a:t>ùLôÓjRôúW</a:t>
            </a:r>
            <a:r>
              <a:rPr lang="en-IN" dirty="0"/>
              <a:t> </a:t>
            </a:r>
            <a:r>
              <a:rPr lang="en-IN" dirty="0" err="1"/>
              <a:t>AYûW</a:t>
            </a:r>
            <a:r>
              <a:rPr lang="en-IN" dirty="0"/>
              <a:t> </a:t>
            </a:r>
            <a:r>
              <a:rPr lang="en-IN" dirty="0" err="1"/>
              <a:t>EVoj§ÓúYôúU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7D3302-E8E8-4CC8-B2C4-6515E61F56BA}"/>
              </a:ext>
            </a:extLst>
          </p:cNvPr>
          <p:cNvSpPr txBox="1"/>
          <p:nvPr/>
        </p:nvSpPr>
        <p:spPr>
          <a:xfrm>
            <a:off x="0" y="537675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úVôoRôû</a:t>
            </a:r>
            <a:r>
              <a:rPr lang="en-IN" dirty="0"/>
              <a:t>] </a:t>
            </a:r>
            <a:r>
              <a:rPr lang="en-IN" dirty="0" err="1"/>
              <a:t>LPkúRôm</a:t>
            </a:r>
            <a:r>
              <a:rPr lang="en-IN" dirty="0"/>
              <a:t>. </a:t>
            </a:r>
            <a:r>
              <a:rPr lang="en-IN" dirty="0" err="1"/>
              <a:t>G¬úLôûY</a:t>
            </a:r>
            <a:r>
              <a:rPr lang="en-IN" dirty="0"/>
              <a:t> </a:t>
            </a:r>
            <a:r>
              <a:rPr lang="en-IN" dirty="0" err="1"/>
              <a:t>ãrkúRôm</a:t>
            </a:r>
            <a:endParaRPr lang="en-IN" dirty="0"/>
          </a:p>
          <a:p>
            <a:r>
              <a:rPr lang="en-IN" dirty="0" err="1"/>
              <a:t>ù_Vm</a:t>
            </a:r>
            <a:r>
              <a:rPr lang="en-IN" dirty="0"/>
              <a:t> </a:t>
            </a:r>
            <a:r>
              <a:rPr lang="en-IN" dirty="0" err="1"/>
              <a:t>ùLôÓjRôúW</a:t>
            </a:r>
            <a:r>
              <a:rPr lang="en-IN" dirty="0"/>
              <a:t>. </a:t>
            </a:r>
            <a:r>
              <a:rPr lang="en-IN" dirty="0" err="1"/>
              <a:t>AYûW</a:t>
            </a:r>
            <a:r>
              <a:rPr lang="en-IN" dirty="0"/>
              <a:t> </a:t>
            </a:r>
            <a:r>
              <a:rPr lang="en-IN" dirty="0" err="1"/>
              <a:t>Õ§j§ÓúYôúU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89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2021-01-31T05:03:54Z</dcterms:modified>
</cp:coreProperties>
</file>