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66FE7CA4-B615-4762-AFA4-730F6DD84D9E}"/>
    <pc:docChg chg="modSld">
      <pc:chgData name="Samson Christopher" userId="6a13b5f1e64a53ae" providerId="LiveId" clId="{66FE7CA4-B615-4762-AFA4-730F6DD84D9E}" dt="2021-01-31T05:04:13.933" v="3" actId="20577"/>
      <pc:docMkLst>
        <pc:docMk/>
      </pc:docMkLst>
      <pc:sldChg chg="modSp mod">
        <pc:chgData name="Samson Christopher" userId="6a13b5f1e64a53ae" providerId="LiveId" clId="{66FE7CA4-B615-4762-AFA4-730F6DD84D9E}" dt="2021-01-31T05:04:13.933" v="3" actId="20577"/>
        <pc:sldMkLst>
          <pc:docMk/>
          <pc:sldMk cId="1777894342" sldId="389"/>
        </pc:sldMkLst>
        <pc:spChg chg="mod">
          <ac:chgData name="Samson Christopher" userId="6a13b5f1e64a53ae" providerId="LiveId" clId="{66FE7CA4-B615-4762-AFA4-730F6DD84D9E}" dt="2021-01-31T05:04:13.933" v="3" actId="20577"/>
          <ac:spMkLst>
            <pc:docMk/>
            <pc:sldMk cId="1777894342" sldId="389"/>
            <ac:spMk id="4" creationId="{C209BBC1-209C-4A0D-9837-C3A66A87999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9BBC1-209C-4A0D-9837-C3A66A87999E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ËYàs</a:t>
            </a:r>
            <a:r>
              <a:rPr lang="en-IN" dirty="0"/>
              <a:t>[ </a:t>
            </a:r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EUdÏjRôú</a:t>
            </a:r>
            <a:r>
              <a:rPr lang="en-IN" dirty="0"/>
              <a:t>]</a:t>
            </a:r>
          </a:p>
          <a:p>
            <a:r>
              <a:rPr lang="en-IN" dirty="0" err="1"/>
              <a:t>Ë®d¡u</a:t>
            </a:r>
            <a:r>
              <a:rPr lang="en-IN" dirty="0"/>
              <a:t>\ </a:t>
            </a:r>
            <a:r>
              <a:rPr lang="en-IN" dirty="0" err="1"/>
              <a:t>ùRnYm</a:t>
            </a:r>
            <a:r>
              <a:rPr lang="en-IN" dirty="0"/>
              <a:t> ¿o </a:t>
            </a:r>
            <a:r>
              <a:rPr lang="en-IN" dirty="0" err="1"/>
              <a:t>JÚYo</a:t>
            </a:r>
            <a:r>
              <a:rPr lang="en-IN" dirty="0"/>
              <a:t> </a:t>
            </a:r>
            <a:r>
              <a:rPr lang="en-IN" dirty="0" err="1"/>
              <a:t>Rôú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CAF1D2-0D6F-4E14-9F64-40EB07799F06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HL </a:t>
            </a:r>
            <a:r>
              <a:rPr lang="en-IN" dirty="0" err="1"/>
              <a:t>ùRnYúU</a:t>
            </a:r>
            <a:r>
              <a:rPr lang="en-IN" dirty="0"/>
              <a:t> </a:t>
            </a:r>
            <a:r>
              <a:rPr lang="en-IN" dirty="0" err="1"/>
              <a:t>EUdÏ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/>
              <a:t>§¬ HL </a:t>
            </a:r>
            <a:r>
              <a:rPr lang="en-IN" dirty="0" err="1"/>
              <a:t>ùRnYm</a:t>
            </a:r>
            <a:r>
              <a:rPr lang="en-IN" dirty="0"/>
              <a:t> </a:t>
            </a:r>
            <a:r>
              <a:rPr lang="en-IN" dirty="0" err="1"/>
              <a:t>EUdÏ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DCCB-B342-478D-914D-35430D29D8E9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×</a:t>
            </a:r>
            <a:r>
              <a:rPr lang="en-IN" dirty="0" err="1"/>
              <a:t>j§Ùs</a:t>
            </a:r>
            <a:r>
              <a:rPr lang="en-IN" dirty="0"/>
              <a:t>[ </a:t>
            </a:r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EUdÏjRôú</a:t>
            </a:r>
            <a:r>
              <a:rPr lang="en-IN" dirty="0"/>
              <a:t>]</a:t>
            </a:r>
          </a:p>
          <a:p>
            <a:r>
              <a:rPr lang="en-IN" dirty="0" err="1"/>
              <a:t>Td§Ùs</a:t>
            </a:r>
            <a:r>
              <a:rPr lang="en-IN" dirty="0"/>
              <a:t>[ </a:t>
            </a:r>
            <a:r>
              <a:rPr lang="en-IN" dirty="0" err="1"/>
              <a:t>ùRnYm</a:t>
            </a:r>
            <a:r>
              <a:rPr lang="en-IN" dirty="0"/>
              <a:t> ¿o </a:t>
            </a:r>
            <a:r>
              <a:rPr lang="en-IN" dirty="0" err="1"/>
              <a:t>JÚYoRôú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88FFA-66C8-4E96-B753-F9F55552DD28}"/>
              </a:ext>
            </a:extLst>
          </p:cNvPr>
          <p:cNvSpPr txBox="1"/>
          <p:nvPr/>
        </p:nvSpPr>
        <p:spPr>
          <a:xfrm>
            <a:off x="0" y="539183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ÑjRØs</a:t>
            </a:r>
            <a:r>
              <a:rPr lang="en-IN" dirty="0"/>
              <a:t>[ </a:t>
            </a:r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EUdÏjRôú</a:t>
            </a:r>
            <a:r>
              <a:rPr lang="en-IN" dirty="0"/>
              <a:t>]</a:t>
            </a:r>
          </a:p>
          <a:p>
            <a:r>
              <a:rPr lang="en-IN" dirty="0" err="1"/>
              <a:t>T¬ÑjRØs</a:t>
            </a:r>
            <a:r>
              <a:rPr lang="en-IN" dirty="0"/>
              <a:t>[ </a:t>
            </a:r>
            <a:r>
              <a:rPr lang="en-IN" dirty="0" err="1"/>
              <a:t>ùRnYm</a:t>
            </a:r>
            <a:r>
              <a:rPr lang="en-IN" dirty="0"/>
              <a:t> ¿o </a:t>
            </a:r>
            <a:r>
              <a:rPr lang="en-IN" dirty="0" err="1"/>
              <a:t>JÚYoRôú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D77F9C-7E4E-42DA-B861-94B8F7552D60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A§LôûX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EUdÏjRôú</a:t>
            </a:r>
            <a:r>
              <a:rPr lang="en-IN" dirty="0"/>
              <a:t>]</a:t>
            </a:r>
          </a:p>
          <a:p>
            <a:r>
              <a:rPr lang="en-IN" dirty="0" err="1"/>
              <a:t>A§NVm</a:t>
            </a:r>
            <a:r>
              <a:rPr lang="en-IN" dirty="0"/>
              <a:t> </a:t>
            </a:r>
            <a:r>
              <a:rPr lang="en-IN" dirty="0" err="1"/>
              <a:t>ùNnV</a:t>
            </a:r>
            <a:r>
              <a:rPr lang="en-IN" dirty="0"/>
              <a:t> ¿o </a:t>
            </a:r>
            <a:r>
              <a:rPr lang="en-IN" dirty="0" err="1"/>
              <a:t>JÚYoRôú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F8410B-6C0F-4EDD-80E7-1143E3317FF6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CW®Ûm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EUdÏjRôú</a:t>
            </a:r>
            <a:r>
              <a:rPr lang="en-IN" dirty="0"/>
              <a:t>] - G]</a:t>
            </a:r>
            <a:r>
              <a:rPr lang="en-IN" dirty="0" err="1"/>
              <a:t>dÏ</a:t>
            </a:r>
            <a:endParaRPr lang="en-IN" dirty="0"/>
          </a:p>
          <a:p>
            <a:r>
              <a:rPr lang="en-IN" dirty="0" err="1"/>
              <a:t>CWdLm</a:t>
            </a:r>
            <a:r>
              <a:rPr lang="en-IN" dirty="0"/>
              <a:t> </a:t>
            </a:r>
            <a:r>
              <a:rPr lang="en-IN" dirty="0" err="1"/>
              <a:t>LôhP</a:t>
            </a:r>
            <a:r>
              <a:rPr lang="en-IN" dirty="0"/>
              <a:t> ¿o </a:t>
            </a:r>
            <a:r>
              <a:rPr lang="en-IN" dirty="0" err="1"/>
              <a:t>JÚYo</a:t>
            </a:r>
            <a:r>
              <a:rPr lang="en-IN" dirty="0"/>
              <a:t> </a:t>
            </a:r>
            <a:r>
              <a:rPr lang="en-IN" dirty="0" err="1"/>
              <a:t>Rôú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ACDE10-8E84-4A94-AA5A-98E7477FDC48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GlúTôÕm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EUdÏjRôú</a:t>
            </a:r>
            <a:r>
              <a:rPr lang="en-IN" dirty="0"/>
              <a:t>]</a:t>
            </a:r>
          </a:p>
          <a:p>
            <a:r>
              <a:rPr lang="en-IN" dirty="0" err="1"/>
              <a:t>ClúTôÕm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EUdÏ</a:t>
            </a:r>
            <a:r>
              <a:rPr lang="en-IN" dirty="0"/>
              <a:t> </a:t>
            </a:r>
            <a:r>
              <a:rPr lang="en-IN" dirty="0" err="1"/>
              <a:t>ùNnúYu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105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2021-01-31T05:04:34Z</dcterms:modified>
</cp:coreProperties>
</file>