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58219-CBFE-4D18-B060-3D611D091AB4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LpLs</a:t>
            </a:r>
            <a:r>
              <a:rPr lang="en-IN" dirty="0"/>
              <a:t> </a:t>
            </a:r>
            <a:r>
              <a:rPr lang="en-IN" dirty="0" err="1"/>
              <a:t>ál©Óm</a:t>
            </a:r>
            <a:r>
              <a:rPr lang="en-IN" dirty="0"/>
              <a:t> ¿ </a:t>
            </a:r>
            <a:r>
              <a:rPr lang="en-IN" dirty="0" err="1"/>
              <a:t>úTNô®hPôp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  <a:p>
            <a:r>
              <a:rPr lang="en-IN" dirty="0" err="1"/>
              <a:t>LpLs</a:t>
            </a:r>
            <a:r>
              <a:rPr lang="en-IN" dirty="0"/>
              <a:t> </a:t>
            </a:r>
            <a:r>
              <a:rPr lang="en-IN" dirty="0" err="1"/>
              <a:t>ál©Óm</a:t>
            </a:r>
            <a:r>
              <a:rPr lang="en-IN" dirty="0"/>
              <a:t> ¿ </a:t>
            </a:r>
            <a:r>
              <a:rPr lang="en-IN" dirty="0" err="1"/>
              <a:t>TôPô®hPôp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7EF6-E5D7-41CC-8087-83DA64E31CE8}"/>
              </a:ext>
            </a:extLst>
          </p:cNvPr>
          <p:cNvSpPr txBox="1"/>
          <p:nvPr/>
        </p:nvSpPr>
        <p:spPr>
          <a:xfrm>
            <a:off x="0" y="546627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B©WLôªu</a:t>
            </a:r>
            <a:r>
              <a:rPr lang="en-IN" sz="4000" dirty="0"/>
              <a:t> ×</a:t>
            </a:r>
            <a:r>
              <a:rPr lang="en-IN" sz="4000" dirty="0" err="1"/>
              <a:t>j§Wo</a:t>
            </a:r>
            <a:r>
              <a:rPr lang="en-IN" sz="4000" dirty="0"/>
              <a:t> </a:t>
            </a:r>
            <a:r>
              <a:rPr lang="en-IN" sz="4000" dirty="0" err="1"/>
              <a:t>GuúTôo</a:t>
            </a:r>
            <a:r>
              <a:rPr lang="en-IN" sz="4000" dirty="0"/>
              <a:t> </a:t>
            </a:r>
            <a:r>
              <a:rPr lang="en-IN" sz="4000" dirty="0" err="1"/>
              <a:t>BiPYûW</a:t>
            </a:r>
            <a:r>
              <a:rPr lang="en-IN" sz="4000" dirty="0"/>
              <a:t> U\</a:t>
            </a:r>
            <a:r>
              <a:rPr lang="en-IN" sz="4000" dirty="0" err="1"/>
              <a:t>kÕ®hPôp</a:t>
            </a:r>
            <a:endParaRPr lang="en-IN" sz="4000" dirty="0"/>
          </a:p>
          <a:p>
            <a:r>
              <a:rPr lang="en-IN" sz="4000" dirty="0" err="1"/>
              <a:t>LtL</a:t>
            </a:r>
            <a:r>
              <a:rPr lang="en-IN" sz="4000" dirty="0"/>
              <a:t>[</a:t>
            </a:r>
            <a:r>
              <a:rPr lang="en-IN" sz="4000" dirty="0" err="1"/>
              <a:t>ôp</a:t>
            </a:r>
            <a:r>
              <a:rPr lang="en-IN" sz="4000" dirty="0"/>
              <a:t> Rm ©</a:t>
            </a:r>
            <a:r>
              <a:rPr lang="en-IN" sz="4000" dirty="0" err="1"/>
              <a:t>sû</a:t>
            </a:r>
            <a:r>
              <a:rPr lang="en-IN" sz="4000" dirty="0"/>
              <a:t>[L[</a:t>
            </a:r>
            <a:r>
              <a:rPr lang="en-IN" sz="4000" dirty="0" err="1"/>
              <a:t>ôdL</a:t>
            </a:r>
            <a:r>
              <a:rPr lang="en-IN" sz="4000" dirty="0"/>
              <a:t> </a:t>
            </a:r>
            <a:r>
              <a:rPr lang="en-IN" sz="4000" dirty="0" err="1"/>
              <a:t>YpXYÚiÓ</a:t>
            </a:r>
            <a:r>
              <a:rPr lang="en-IN" sz="4000" dirty="0"/>
              <a:t> ùR¬ÙUô-2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AABEA-C3BB-45A1-888E-7E444ABE5C9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úYRm</a:t>
            </a:r>
            <a:r>
              <a:rPr lang="en-IN" sz="4400" dirty="0"/>
              <a:t> </a:t>
            </a:r>
            <a:r>
              <a:rPr lang="en-IN" sz="4400" dirty="0" err="1"/>
              <a:t>Ltß</a:t>
            </a:r>
            <a:r>
              <a:rPr lang="en-IN" sz="4400" dirty="0"/>
              <a:t> </a:t>
            </a:r>
            <a:r>
              <a:rPr lang="en-IN" sz="4400" dirty="0" err="1"/>
              <a:t>úTô§lúTôÚm</a:t>
            </a:r>
            <a:r>
              <a:rPr lang="en-IN" sz="4400" dirty="0"/>
              <a:t> </a:t>
            </a:r>
            <a:r>
              <a:rPr lang="en-IN" sz="4400" dirty="0" err="1"/>
              <a:t>Nj§VjûR</a:t>
            </a:r>
            <a:r>
              <a:rPr lang="en-IN" sz="4400" dirty="0"/>
              <a:t> </a:t>
            </a:r>
            <a:r>
              <a:rPr lang="en-IN" sz="4400" dirty="0" err="1"/>
              <a:t>UßRjRôp</a:t>
            </a:r>
            <a:endParaRPr lang="en-IN" sz="4400" dirty="0"/>
          </a:p>
          <a:p>
            <a:r>
              <a:rPr lang="en-IN" sz="4400" dirty="0" err="1"/>
              <a:t>BVdLôWo</a:t>
            </a:r>
            <a:r>
              <a:rPr lang="en-IN" sz="4400" dirty="0"/>
              <a:t> </a:t>
            </a:r>
            <a:r>
              <a:rPr lang="en-IN" sz="4400" dirty="0" err="1"/>
              <a:t>Tô®LÞm</a:t>
            </a:r>
            <a:r>
              <a:rPr lang="en-IN" sz="4400" dirty="0"/>
              <a:t> </a:t>
            </a:r>
            <a:r>
              <a:rPr lang="en-IN" sz="4400" dirty="0" err="1"/>
              <a:t>TWúXô¡p</a:t>
            </a:r>
            <a:r>
              <a:rPr lang="en-IN" sz="4400" dirty="0"/>
              <a:t> </a:t>
            </a:r>
            <a:r>
              <a:rPr lang="en-IN" sz="4400" dirty="0" err="1"/>
              <a:t>CPm</a:t>
            </a:r>
            <a:r>
              <a:rPr lang="en-IN" sz="4400" dirty="0"/>
              <a:t> ùTßYôúW-2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9A7BA-BAF0-4F5E-A625-C26B6A1B928D}"/>
              </a:ext>
            </a:extLst>
          </p:cNvPr>
          <p:cNvSpPr txBox="1"/>
          <p:nvPr/>
        </p:nvSpPr>
        <p:spPr>
          <a:xfrm>
            <a:off x="0" y="53910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WôwVj§u</a:t>
            </a:r>
            <a:r>
              <a:rPr lang="en-IN" dirty="0"/>
              <a:t> ×</a:t>
            </a:r>
            <a:r>
              <a:rPr lang="en-IN" dirty="0" err="1"/>
              <a:t>j§Wo</a:t>
            </a:r>
            <a:r>
              <a:rPr lang="en-IN" dirty="0"/>
              <a:t> </a:t>
            </a:r>
            <a:r>
              <a:rPr lang="en-IN" dirty="0" err="1"/>
              <a:t>GuúTôo</a:t>
            </a:r>
            <a:r>
              <a:rPr lang="en-IN" dirty="0"/>
              <a:t> </a:t>
            </a:r>
          </a:p>
          <a:p>
            <a:r>
              <a:rPr lang="en-IN" dirty="0" err="1"/>
              <a:t>AûZlûT</a:t>
            </a:r>
            <a:r>
              <a:rPr lang="en-IN" dirty="0"/>
              <a:t> </a:t>
            </a:r>
            <a:r>
              <a:rPr lang="en-IN" dirty="0" err="1"/>
              <a:t>ANhûP</a:t>
            </a:r>
            <a:r>
              <a:rPr lang="en-IN" dirty="0"/>
              <a:t> </a:t>
            </a:r>
            <a:r>
              <a:rPr lang="en-IN" dirty="0" err="1"/>
              <a:t>Ti</a:t>
            </a:r>
            <a:r>
              <a:rPr lang="en-IN" dirty="0"/>
              <a:t>¦®</a:t>
            </a:r>
            <a:r>
              <a:rPr lang="en-IN" dirty="0" err="1"/>
              <a:t>hPôp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5FEBC-9EAF-4173-998C-03FB33DEC170}"/>
              </a:ext>
            </a:extLst>
          </p:cNvPr>
          <p:cNvSpPr txBox="1"/>
          <p:nvPr/>
        </p:nvSpPr>
        <p:spPr>
          <a:xfrm>
            <a:off x="0" y="54027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AÚúL</a:t>
            </a:r>
            <a:r>
              <a:rPr lang="en-IN" dirty="0"/>
              <a:t> Es[ U²Ro </a:t>
            </a:r>
          </a:p>
          <a:p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VôQ</a:t>
            </a:r>
            <a:r>
              <a:rPr lang="en-IN" dirty="0"/>
              <a:t> </a:t>
            </a:r>
            <a:r>
              <a:rPr lang="en-IN" dirty="0" err="1"/>
              <a:t>NôûX</a:t>
            </a:r>
            <a:r>
              <a:rPr lang="en-IN" dirty="0"/>
              <a:t> ¨</a:t>
            </a:r>
            <a:r>
              <a:rPr lang="en-IN" dirty="0" err="1"/>
              <a:t>Wl×Yôo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2021-02-07T00:16:36Z</dcterms:modified>
</cp:coreProperties>
</file>