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F49CE-C17A-4C8A-82A5-00434909F573}"/>
              </a:ext>
            </a:extLst>
          </p:cNvPr>
          <p:cNvSpPr txBox="1"/>
          <p:nvPr/>
        </p:nvSpPr>
        <p:spPr>
          <a:xfrm>
            <a:off x="0" y="54008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Es[m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ÅPôn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CD817-A4F5-43E0-AAD4-7C2A2FC8E22A}"/>
              </a:ext>
            </a:extLst>
          </p:cNvPr>
          <p:cNvSpPr txBox="1"/>
          <p:nvPr/>
        </p:nvSpPr>
        <p:spPr>
          <a:xfrm>
            <a:off x="0" y="54013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UômN</a:t>
            </a:r>
            <a:r>
              <a:rPr lang="en-IN" dirty="0"/>
              <a:t> ¡¬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úTôdÏm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  <a:p>
            <a:r>
              <a:rPr lang="en-IN" dirty="0" err="1"/>
              <a:t>ÏZkûR</a:t>
            </a:r>
            <a:r>
              <a:rPr lang="en-IN" dirty="0"/>
              <a:t> Es[</a:t>
            </a:r>
            <a:r>
              <a:rPr lang="en-IN" dirty="0" err="1"/>
              <a:t>UôdÏm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9EE59-A24D-4E34-BEBC-91038102B057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ÚmT</a:t>
            </a:r>
            <a:r>
              <a:rPr lang="en-IN" dirty="0"/>
              <a:t> ®</a:t>
            </a:r>
            <a:r>
              <a:rPr lang="en-IN" dirty="0" err="1"/>
              <a:t>ZôÕ</a:t>
            </a:r>
            <a:r>
              <a:rPr lang="en-IN" dirty="0"/>
              <a:t> </a:t>
            </a:r>
            <a:r>
              <a:rPr lang="en-IN" dirty="0" err="1"/>
              <a:t>LôÚm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®</a:t>
            </a:r>
            <a:r>
              <a:rPr lang="en-IN" dirty="0" err="1"/>
              <a:t>PôÕ</a:t>
            </a:r>
            <a:r>
              <a:rPr lang="en-IN" dirty="0"/>
              <a:t> </a:t>
            </a:r>
            <a:r>
              <a:rPr lang="en-IN" dirty="0" err="1"/>
              <a:t>LôÚm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C40F0-FA85-46DD-999E-B22E2BAD4CB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EUdÏj</a:t>
            </a:r>
            <a:r>
              <a:rPr lang="en-IN" dirty="0"/>
              <a:t> </a:t>
            </a:r>
            <a:r>
              <a:rPr lang="en-IN" dirty="0" err="1"/>
              <a:t>RkúRu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  <a:p>
            <a:r>
              <a:rPr lang="en-IN" dirty="0"/>
              <a:t>C²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ApX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51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2021-01-05T09:09:44Z</dcterms:modified>
</cp:coreProperties>
</file>