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3D6DB-77CD-4ACD-9A8D-A1FF63D45529}"/>
              </a:ext>
            </a:extLst>
          </p:cNvPr>
          <p:cNvSpPr txBox="1"/>
          <p:nvPr/>
        </p:nvSpPr>
        <p:spPr>
          <a:xfrm>
            <a:off x="0" y="53792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£</a:t>
            </a:r>
            <a:r>
              <a:rPr lang="en-IN" dirty="0" err="1"/>
              <a:t>úSLm</a:t>
            </a:r>
            <a:r>
              <a:rPr lang="en-IN" dirty="0"/>
              <a:t> </a:t>
            </a:r>
            <a:r>
              <a:rPr lang="en-IN" dirty="0" err="1"/>
              <a:t>LûWj§Óm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LpU</a:t>
            </a:r>
            <a:r>
              <a:rPr lang="en-IN" dirty="0"/>
              <a:t>]m </a:t>
            </a:r>
            <a:r>
              <a:rPr lang="en-IN" dirty="0" err="1"/>
              <a:t>Uôt</a:t>
            </a:r>
            <a:r>
              <a:rPr lang="en-IN" dirty="0"/>
              <a:t>± </a:t>
            </a:r>
            <a:r>
              <a:rPr lang="en-IN" dirty="0" err="1"/>
              <a:t>LûWkúRôPf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40C6B-35C9-495E-A8B6-799BA99973EE}"/>
              </a:ext>
            </a:extLst>
          </p:cNvPr>
          <p:cNvSpPr txBox="1"/>
          <p:nvPr/>
        </p:nvSpPr>
        <p:spPr>
          <a:xfrm>
            <a:off x="0" y="53748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LôXeLs</a:t>
            </a:r>
            <a:r>
              <a:rPr lang="en-IN" dirty="0"/>
              <a:t> </a:t>
            </a:r>
            <a:r>
              <a:rPr lang="en-IN" dirty="0" err="1"/>
              <a:t>úRôßm</a:t>
            </a:r>
            <a:r>
              <a:rPr lang="en-IN" dirty="0"/>
              <a:t> </a:t>
            </a:r>
            <a:r>
              <a:rPr lang="en-IN" dirty="0" err="1"/>
              <a:t>LôY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Esú</a:t>
            </a:r>
            <a:r>
              <a:rPr lang="en-IN" dirty="0"/>
              <a:t>[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LôQhÓm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L°lúTôÓ</a:t>
            </a:r>
            <a:r>
              <a:rPr lang="en-IN" dirty="0"/>
              <a:t> Cu]</a:t>
            </a:r>
            <a:r>
              <a:rPr lang="en-IN" dirty="0" err="1"/>
              <a:t>Øm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61393-2547-4BB6-B34D-3309C2614A24}"/>
              </a:ext>
            </a:extLst>
          </p:cNvPr>
          <p:cNvSpPr txBox="1"/>
          <p:nvPr/>
        </p:nvSpPr>
        <p:spPr>
          <a:xfrm>
            <a:off x="0" y="53792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ÏÚN§u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ÏWp</a:t>
            </a:r>
            <a:r>
              <a:rPr lang="en-IN" dirty="0"/>
              <a:t> </a:t>
            </a:r>
            <a:r>
              <a:rPr lang="en-IN" dirty="0" err="1"/>
              <a:t>ùLôÓdLhÓm</a:t>
            </a:r>
            <a:r>
              <a:rPr lang="en-IN" dirty="0"/>
              <a:t> </a:t>
            </a:r>
          </a:p>
          <a:p>
            <a:r>
              <a:rPr lang="en-IN" dirty="0" err="1"/>
              <a:t>Ïm©ÓúYôûW</a:t>
            </a:r>
            <a:r>
              <a:rPr lang="en-IN" dirty="0"/>
              <a:t> </a:t>
            </a:r>
            <a:r>
              <a:rPr lang="en-IN" dirty="0" err="1"/>
              <a:t>ÏQUôdÏm</a:t>
            </a:r>
            <a:r>
              <a:rPr lang="en-IN" dirty="0"/>
              <a:t> </a:t>
            </a:r>
            <a:r>
              <a:rPr lang="en-IN" dirty="0" err="1"/>
              <a:t>úRLm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1663C-3133-483C-B035-899978340CDB}"/>
              </a:ext>
            </a:extLst>
          </p:cNvPr>
          <p:cNvSpPr txBox="1"/>
          <p:nvPr/>
        </p:nvSpPr>
        <p:spPr>
          <a:xfrm>
            <a:off x="-1" y="537909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CÚiPúRôo</a:t>
            </a:r>
            <a:r>
              <a:rPr lang="en-IN" dirty="0"/>
              <a:t> </a:t>
            </a:r>
            <a:r>
              <a:rPr lang="en-IN" dirty="0" err="1"/>
              <a:t>YôrÜ</a:t>
            </a:r>
            <a:r>
              <a:rPr lang="en-IN" dirty="0"/>
              <a:t> Cu]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YôrúYôo</a:t>
            </a:r>
            <a:endParaRPr lang="en-IN" dirty="0"/>
          </a:p>
          <a:p>
            <a:r>
              <a:rPr lang="pt-BR" dirty="0"/>
              <a:t>C²VôYÕ Em §ÚØLm LôQ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8B8A7-516A-423C-8702-5093C7E45808}"/>
              </a:ext>
            </a:extLst>
          </p:cNvPr>
          <p:cNvSpPr txBox="1"/>
          <p:nvPr/>
        </p:nvSpPr>
        <p:spPr>
          <a:xfrm>
            <a:off x="-1" y="537925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£ú]</a:t>
            </a:r>
            <a:r>
              <a:rPr lang="en-IN" dirty="0" err="1"/>
              <a:t>Lm</a:t>
            </a:r>
            <a:r>
              <a:rPr lang="en-IN" dirty="0"/>
              <a:t> </a:t>
            </a:r>
            <a:r>
              <a:rPr lang="en-IN" dirty="0" err="1"/>
              <a:t>ùTÚLhÓm</a:t>
            </a:r>
            <a:r>
              <a:rPr lang="en-IN" dirty="0"/>
              <a:t> Gu²p </a:t>
            </a:r>
          </a:p>
          <a:p>
            <a:r>
              <a:rPr lang="en-IN" dirty="0" err="1"/>
              <a:t>Guû</a:t>
            </a:r>
            <a:r>
              <a:rPr lang="en-IN" dirty="0"/>
              <a:t>]d </a:t>
            </a:r>
            <a:r>
              <a:rPr lang="en-IN" dirty="0" err="1"/>
              <a:t>LôÔúYôo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LôQhÓm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FBE3F-C7D2-4017-853B-D22CEEB58E00}"/>
              </a:ext>
            </a:extLst>
          </p:cNvPr>
          <p:cNvSpPr txBox="1"/>
          <p:nvPr/>
        </p:nvSpPr>
        <p:spPr>
          <a:xfrm>
            <a:off x="0" y="53748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AtTUô</a:t>
            </a:r>
            <a:r>
              <a:rPr lang="en-IN" dirty="0"/>
              <a:t>]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At×RUôn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</a:p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jûRÙm</a:t>
            </a:r>
            <a:r>
              <a:rPr lang="en-IN" dirty="0"/>
              <a:t> </a:t>
            </a:r>
            <a:r>
              <a:rPr lang="en-IN" dirty="0" err="1"/>
              <a:t>RkúRu</a:t>
            </a:r>
            <a:r>
              <a:rPr lang="en-IN" dirty="0"/>
              <a:t> </a:t>
            </a:r>
            <a:r>
              <a:rPr lang="en-IN" dirty="0" err="1"/>
              <a:t>BhùLôsÞm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DE22-5977-4279-BBE7-5DB09BB25C90}"/>
              </a:ext>
            </a:extLst>
          </p:cNvPr>
          <p:cNvSpPr txBox="1"/>
          <p:nvPr/>
        </p:nvSpPr>
        <p:spPr>
          <a:xfrm>
            <a:off x="0" y="53792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£</a:t>
            </a:r>
            <a:r>
              <a:rPr lang="en-IN" dirty="0" err="1"/>
              <a:t>ßLÜm</a:t>
            </a:r>
            <a:r>
              <a:rPr lang="en-IN" dirty="0"/>
              <a:t> ¿o </a:t>
            </a:r>
            <a:r>
              <a:rPr lang="en-IN" dirty="0" err="1"/>
              <a:t>ùTÚLÜm</a:t>
            </a:r>
            <a:r>
              <a:rPr lang="en-IN" dirty="0"/>
              <a:t> </a:t>
            </a:r>
          </a:p>
          <a:p>
            <a:r>
              <a:rPr lang="en-IN" dirty="0"/>
              <a:t>¾Tj§u §¬</a:t>
            </a:r>
            <a:r>
              <a:rPr lang="en-IN" dirty="0" err="1"/>
              <a:t>Vôn</a:t>
            </a:r>
            <a:r>
              <a:rPr lang="en-IN" dirty="0"/>
              <a:t> </a:t>
            </a:r>
            <a:r>
              <a:rPr lang="en-IN" dirty="0" err="1"/>
              <a:t>GÓjRôhùLôsÞm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95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2021-01-31T04:33:03Z</dcterms:modified>
</cp:coreProperties>
</file>