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B3ED-B74E-46FB-9626-374DDCFD51BC}"/>
              </a:ext>
            </a:extLst>
          </p:cNvPr>
          <p:cNvSpPr txBox="1"/>
          <p:nvPr/>
        </p:nvSpPr>
        <p:spPr>
          <a:xfrm>
            <a:off x="0" y="539129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LhPPm</a:t>
            </a:r>
            <a:r>
              <a:rPr lang="en-IN" dirty="0"/>
              <a:t> </a:t>
            </a:r>
            <a:r>
              <a:rPr lang="en-IN" dirty="0" err="1"/>
              <a:t>Lh¥Óm</a:t>
            </a:r>
            <a:r>
              <a:rPr lang="en-IN" dirty="0"/>
              <a:t> £</a:t>
            </a:r>
            <a:r>
              <a:rPr lang="en-IN" dirty="0" err="1"/>
              <a:t>t©Ls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  <a:p>
            <a:r>
              <a:rPr lang="en-IN" dirty="0" err="1"/>
              <a:t>Lh¥ÓúYôm</a:t>
            </a:r>
            <a:r>
              <a:rPr lang="en-IN" dirty="0"/>
              <a:t> ¡±</a:t>
            </a:r>
            <a:r>
              <a:rPr lang="en-IN" dirty="0" err="1"/>
              <a:t>vúRÑÜdLôn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69111-F443-4411-8CA2-9E135EEB71F6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Ñj§Vp</a:t>
            </a:r>
            <a:r>
              <a:rPr lang="en-IN" dirty="0"/>
              <a:t> </a:t>
            </a:r>
            <a:r>
              <a:rPr lang="en-IN" dirty="0" err="1"/>
              <a:t>ûYjÕ</a:t>
            </a:r>
            <a:r>
              <a:rPr lang="en-IN" dirty="0"/>
              <a:t> </a:t>
            </a:r>
            <a:r>
              <a:rPr lang="en-IN" dirty="0" err="1"/>
              <a:t>A¥jRpX</a:t>
            </a:r>
            <a:endParaRPr lang="en-IN" dirty="0"/>
          </a:p>
          <a:p>
            <a:r>
              <a:rPr lang="en-IN" dirty="0" err="1"/>
              <a:t>WmTjRôp</a:t>
            </a:r>
            <a:r>
              <a:rPr lang="en-IN" dirty="0"/>
              <a:t> </a:t>
            </a:r>
            <a:r>
              <a:rPr lang="en-IN" dirty="0" err="1"/>
              <a:t>UWjûR</a:t>
            </a:r>
            <a:r>
              <a:rPr lang="en-IN" dirty="0"/>
              <a:t> </a:t>
            </a:r>
            <a:r>
              <a:rPr lang="en-IN" dirty="0" err="1"/>
              <a:t>AßjRpX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E6D59-DCC4-44B7-9C2C-78BC54338DFA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JqùYôÚ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Lh¥ÓúYôm</a:t>
            </a:r>
            <a:endParaRPr lang="en-IN" dirty="0"/>
          </a:p>
          <a:p>
            <a:r>
              <a:rPr lang="en-IN" dirty="0" err="1"/>
              <a:t>JqùYôÚ</a:t>
            </a:r>
            <a:r>
              <a:rPr lang="en-IN" dirty="0"/>
              <a:t> </a:t>
            </a:r>
            <a:r>
              <a:rPr lang="en-IN" dirty="0" err="1"/>
              <a:t>ùNVXôm</a:t>
            </a:r>
            <a:r>
              <a:rPr lang="en-IN" dirty="0"/>
              <a:t> </a:t>
            </a:r>
            <a:r>
              <a:rPr lang="en-IN" dirty="0" err="1"/>
              <a:t>LtL</a:t>
            </a:r>
            <a:r>
              <a:rPr lang="en-IN" dirty="0"/>
              <a:t>[</a:t>
            </a:r>
            <a:r>
              <a:rPr lang="en-IN" dirty="0" err="1"/>
              <a:t>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D76D8-FC2E-4465-B1BD-AB177452406C}"/>
              </a:ext>
            </a:extLst>
          </p:cNvPr>
          <p:cNvSpPr txBox="1"/>
          <p:nvPr/>
        </p:nvSpPr>
        <p:spPr>
          <a:xfrm>
            <a:off x="0" y="541310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EjRUo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Av§TôWm</a:t>
            </a:r>
            <a:endParaRPr lang="en-IN" dirty="0"/>
          </a:p>
          <a:p>
            <a:r>
              <a:rPr lang="en-IN" dirty="0" err="1"/>
              <a:t>Tj§WUôL</a:t>
            </a:r>
            <a:r>
              <a:rPr lang="en-IN" dirty="0"/>
              <a:t> </a:t>
            </a:r>
            <a:r>
              <a:rPr lang="en-IN" dirty="0" err="1"/>
              <a:t>Rôe¡ÓYôo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CA0BF-6406-4D39-AAAB-966D16032645}"/>
              </a:ext>
            </a:extLst>
          </p:cNvPr>
          <p:cNvSpPr txBox="1"/>
          <p:nvPr/>
        </p:nvSpPr>
        <p:spPr>
          <a:xfrm>
            <a:off x="0" y="53912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ûLúYûX</a:t>
            </a:r>
            <a:r>
              <a:rPr lang="en-IN" dirty="0"/>
              <a:t> </a:t>
            </a:r>
            <a:r>
              <a:rPr lang="en-IN" dirty="0" err="1"/>
              <a:t>ApXô</a:t>
            </a:r>
            <a:r>
              <a:rPr lang="en-IN" dirty="0"/>
              <a:t> </a:t>
            </a:r>
            <a:r>
              <a:rPr lang="en-IN" dirty="0" err="1"/>
              <a:t>ÅùPôuû</a:t>
            </a:r>
            <a:r>
              <a:rPr lang="en-IN" dirty="0"/>
              <a:t>\</a:t>
            </a:r>
          </a:p>
          <a:p>
            <a:r>
              <a:rPr lang="en-IN" dirty="0" err="1"/>
              <a:t>LPÜ°u</a:t>
            </a:r>
            <a:r>
              <a:rPr lang="en-IN" dirty="0"/>
              <a:t> </a:t>
            </a:r>
            <a:r>
              <a:rPr lang="en-IN" dirty="0" err="1"/>
              <a:t>éWQ</a:t>
            </a:r>
            <a:r>
              <a:rPr lang="en-IN" dirty="0"/>
              <a:t> £</a:t>
            </a:r>
            <a:r>
              <a:rPr lang="en-IN" dirty="0" err="1"/>
              <a:t>jRlT</a:t>
            </a:r>
            <a:r>
              <a:rPr lang="en-IN" dirty="0"/>
              <a:t>¥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E795B-55D9-4764-A3FF-17BBA254F1B8}"/>
              </a:ext>
            </a:extLst>
          </p:cNvPr>
          <p:cNvSpPr txBox="1"/>
          <p:nvPr/>
        </p:nvSpPr>
        <p:spPr>
          <a:xfrm>
            <a:off x="0" y="54131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Lh¥Óm</a:t>
            </a:r>
            <a:r>
              <a:rPr lang="en-IN" dirty="0"/>
              <a:t> £±V £</a:t>
            </a:r>
            <a:r>
              <a:rPr lang="en-IN" dirty="0" err="1"/>
              <a:t>t©Ls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  <a:p>
            <a:r>
              <a:rPr lang="en-IN" dirty="0" err="1"/>
              <a:t>Lh¥ÓúYôúU</a:t>
            </a:r>
            <a:r>
              <a:rPr lang="en-IN" dirty="0"/>
              <a:t> ¨</a:t>
            </a:r>
            <a:r>
              <a:rPr lang="en-IN" dirty="0" err="1"/>
              <a:t>j§Vj§tLôn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FA776-A819-49A8-9B06-C6EE8B682376}"/>
              </a:ext>
            </a:extLst>
          </p:cNvPr>
          <p:cNvSpPr txBox="1"/>
          <p:nvPr/>
        </p:nvSpPr>
        <p:spPr>
          <a:xfrm>
            <a:off x="0" y="53910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TôYUôm</a:t>
            </a:r>
            <a:r>
              <a:rPr lang="en-IN" dirty="0"/>
              <a:t> </a:t>
            </a:r>
            <a:r>
              <a:rPr lang="en-IN" dirty="0" err="1"/>
              <a:t>UQ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LhPlThP</a:t>
            </a:r>
            <a:endParaRPr lang="en-IN" dirty="0"/>
          </a:p>
          <a:p>
            <a:r>
              <a:rPr lang="en-IN" dirty="0" err="1"/>
              <a:t>TtTX</a:t>
            </a:r>
            <a:r>
              <a:rPr lang="en-IN" dirty="0"/>
              <a:t> ÅÓLs </a:t>
            </a:r>
            <a:r>
              <a:rPr lang="en-IN" dirty="0" err="1"/>
              <a:t>Årk§ÓúU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6B162-5641-497A-8CCE-4DC2CA68F9DF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BYXôn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úLhúTôm</a:t>
            </a:r>
            <a:endParaRPr lang="en-IN" dirty="0"/>
          </a:p>
          <a:p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êûXdLpXôd¡ÓYôo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95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2021-01-05T09:24:40Z</dcterms:modified>
</cp:coreProperties>
</file>