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6" r:id="rId8"/>
    <p:sldId id="398" r:id="rId9"/>
    <p:sldId id="399" r:id="rId10"/>
    <p:sldId id="4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E450E-B678-4F0A-A7C9-F2F58C80C111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ÑjR</a:t>
            </a:r>
            <a:r>
              <a:rPr lang="en-IN" dirty="0"/>
              <a:t> </a:t>
            </a:r>
            <a:r>
              <a:rPr lang="en-IN" dirty="0" err="1"/>
              <a:t>B®úV</a:t>
            </a:r>
            <a:r>
              <a:rPr lang="en-IN" dirty="0"/>
              <a:t> </a:t>
            </a:r>
            <a:r>
              <a:rPr lang="en-IN" dirty="0" err="1"/>
              <a:t>ËYS§úV</a:t>
            </a:r>
            <a:endParaRPr lang="en-IN" dirty="0"/>
          </a:p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Á§úX</a:t>
            </a:r>
            <a:r>
              <a:rPr lang="en-IN" dirty="0"/>
              <a:t> </a:t>
            </a:r>
            <a:r>
              <a:rPr lang="en-IN" dirty="0" err="1"/>
              <a:t>TônkÕ</a:t>
            </a:r>
            <a:r>
              <a:rPr lang="en-IN" dirty="0"/>
              <a:t> </a:t>
            </a:r>
            <a:r>
              <a:rPr lang="en-IN" dirty="0" err="1"/>
              <a:t>Yk§PhÓúU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41A42-1488-4096-A770-566CE650F31C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úTô§jÕ</a:t>
            </a:r>
            <a:r>
              <a:rPr lang="en-IN" dirty="0"/>
              <a:t> </a:t>
            </a:r>
            <a:r>
              <a:rPr lang="en-IN" dirty="0" err="1"/>
              <a:t>SPjÕûUVô</a:t>
            </a:r>
            <a:r>
              <a:rPr lang="en-IN" dirty="0"/>
              <a:t> - </a:t>
            </a:r>
            <a:r>
              <a:rPr lang="en-IN" dirty="0" err="1"/>
              <a:t>GmûU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Wm©Pf</a:t>
            </a:r>
            <a:r>
              <a:rPr lang="en-IN" dirty="0"/>
              <a:t> </a:t>
            </a:r>
            <a:r>
              <a:rPr lang="en-IN" dirty="0" err="1"/>
              <a:t>ùNnÙûUVô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E49A4-1F3A-4D9B-AA80-E3EBFC62F6E0}"/>
              </a:ext>
            </a:extLst>
          </p:cNvPr>
          <p:cNvSpPr txBox="1"/>
          <p:nvPr/>
        </p:nvSpPr>
        <p:spPr>
          <a:xfrm>
            <a:off x="0" y="53918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Ñj§L¬Ùm</a:t>
            </a:r>
            <a:r>
              <a:rPr lang="en-IN" dirty="0"/>
              <a:t> </a:t>
            </a:r>
            <a:r>
              <a:rPr lang="en-IN" dirty="0" err="1"/>
              <a:t>Ñj§L¬Ùm</a:t>
            </a:r>
            <a:endParaRPr lang="en-IN" dirty="0"/>
          </a:p>
          <a:p>
            <a:r>
              <a:rPr lang="en-IN" dirty="0" err="1"/>
              <a:t>T¬ÑjRYô</a:t>
            </a:r>
            <a:r>
              <a:rPr lang="en-IN" dirty="0"/>
              <a:t>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± </a:t>
            </a:r>
            <a:r>
              <a:rPr lang="en-IN" dirty="0" err="1"/>
              <a:t>AXeL¬Ùm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AA71E-67F9-4F47-A30B-20A56482BE43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AûNYôÓm</a:t>
            </a:r>
            <a:r>
              <a:rPr lang="en-IN" dirty="0"/>
              <a:t> </a:t>
            </a:r>
            <a:r>
              <a:rPr lang="en-IN" dirty="0" err="1"/>
              <a:t>B®úV</a:t>
            </a:r>
            <a:r>
              <a:rPr lang="en-IN" dirty="0"/>
              <a:t> - </a:t>
            </a:r>
            <a:r>
              <a:rPr lang="en-IN" dirty="0" err="1"/>
              <a:t>GmûU</a:t>
            </a:r>
            <a:endParaRPr lang="en-IN" dirty="0"/>
          </a:p>
          <a:p>
            <a:r>
              <a:rPr lang="en-IN" dirty="0"/>
              <a:t>A]</a:t>
            </a:r>
            <a:r>
              <a:rPr lang="en-IN" dirty="0" err="1"/>
              <a:t>pêh</a:t>
            </a:r>
            <a:r>
              <a:rPr lang="en-IN" dirty="0"/>
              <a:t>¥ </a:t>
            </a:r>
            <a:r>
              <a:rPr lang="en-IN" dirty="0" err="1"/>
              <a:t>GÝl×ûUVô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08A0D-EBF5-486A-93DF-D30F93D1513C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úRt\WYô[u T¬ÑjRô®</a:t>
            </a:r>
          </a:p>
          <a:p>
            <a:r>
              <a:rPr lang="en-IN" dirty="0" err="1"/>
              <a:t>úRt±P</a:t>
            </a:r>
            <a:r>
              <a:rPr lang="en-IN" dirty="0"/>
              <a:t> </a:t>
            </a:r>
            <a:r>
              <a:rPr lang="en-IN" dirty="0" err="1"/>
              <a:t>YôÚûUVô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83C91-8BA2-4432-8E01-56AC66681649}"/>
              </a:ext>
            </a:extLst>
          </p:cNvPr>
          <p:cNvSpPr txBox="1"/>
          <p:nvPr/>
        </p:nvSpPr>
        <p:spPr>
          <a:xfrm>
            <a:off x="-1" y="540247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A]p </a:t>
            </a:r>
            <a:r>
              <a:rPr lang="en-IN" dirty="0" err="1"/>
              <a:t>Øh</a:t>
            </a:r>
            <a:r>
              <a:rPr lang="en-IN" dirty="0"/>
              <a:t>¥ </a:t>
            </a:r>
            <a:r>
              <a:rPr lang="en-IN" dirty="0" err="1"/>
              <a:t>GÝl×ûUVô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 err="1"/>
              <a:t>úRt±P</a:t>
            </a:r>
            <a:r>
              <a:rPr lang="en-IN" dirty="0"/>
              <a:t> </a:t>
            </a:r>
            <a:r>
              <a:rPr lang="en-IN" dirty="0" err="1"/>
              <a:t>YôÚûUVô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B0041-4EC0-4A93-AE49-2CDAB3F4213E}"/>
              </a:ext>
            </a:extLst>
          </p:cNvPr>
          <p:cNvSpPr txBox="1"/>
          <p:nvPr/>
        </p:nvSpPr>
        <p:spPr>
          <a:xfrm>
            <a:off x="-1" y="538431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Eu]R B®úV EkRu </a:t>
            </a:r>
            <a:r>
              <a:rPr lang="en-IN" dirty="0" err="1"/>
              <a:t>YpXûUVôp</a:t>
            </a:r>
            <a:r>
              <a:rPr lang="en-IN" dirty="0"/>
              <a:t> ¨</a:t>
            </a:r>
            <a:r>
              <a:rPr lang="en-IN" dirty="0" err="1"/>
              <a:t>Wl×ûUVô</a:t>
            </a:r>
            <a:endParaRPr lang="en-IN" dirty="0"/>
          </a:p>
          <a:p>
            <a:r>
              <a:rPr lang="en-IN" dirty="0" err="1"/>
              <a:t>TVeLû</a:t>
            </a:r>
            <a:r>
              <a:rPr lang="en-IN" dirty="0"/>
              <a:t>[ ¿d¡ </a:t>
            </a:r>
            <a:r>
              <a:rPr lang="en-IN" dirty="0" err="1"/>
              <a:t>úNôo×Ls</a:t>
            </a:r>
            <a:r>
              <a:rPr lang="en-IN" dirty="0"/>
              <a:t> </a:t>
            </a:r>
            <a:r>
              <a:rPr lang="en-IN" dirty="0" err="1"/>
              <a:t>úTôd</a:t>
            </a:r>
            <a:r>
              <a:rPr lang="en-IN" dirty="0"/>
              <a:t>¡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26432-FC58-43C7-8226-F0AA740CE107}"/>
              </a:ext>
            </a:extLst>
          </p:cNvPr>
          <p:cNvSpPr txBox="1"/>
          <p:nvPr/>
        </p:nvSpPr>
        <p:spPr>
          <a:xfrm>
            <a:off x="0" y="5391565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</a:t>
            </a:r>
            <a:r>
              <a:rPr lang="en-IN" dirty="0" err="1"/>
              <a:t>ÕùTXu</a:t>
            </a:r>
            <a:r>
              <a:rPr lang="en-IN" dirty="0"/>
              <a:t> </a:t>
            </a:r>
            <a:r>
              <a:rPr lang="en-IN" dirty="0" err="1"/>
              <a:t>RôÚûUVô</a:t>
            </a:r>
            <a:endParaRPr lang="en-IN" dirty="0"/>
          </a:p>
          <a:p>
            <a:r>
              <a:rPr lang="en-IN" dirty="0" err="1"/>
              <a:t>YpXûUVôp</a:t>
            </a:r>
            <a:r>
              <a:rPr lang="en-IN" dirty="0"/>
              <a:t> ¨</a:t>
            </a:r>
            <a:r>
              <a:rPr lang="en-IN" dirty="0" err="1"/>
              <a:t>Wl×ûUVô</a:t>
            </a:r>
            <a:r>
              <a:rPr lang="en-IN" dirty="0"/>
              <a:t> ×</a:t>
            </a:r>
            <a:r>
              <a:rPr lang="en-IN" dirty="0" err="1"/>
              <a:t>ÕùTXu</a:t>
            </a:r>
            <a:r>
              <a:rPr lang="en-IN" dirty="0"/>
              <a:t> </a:t>
            </a:r>
            <a:r>
              <a:rPr lang="en-IN" dirty="0" err="1"/>
              <a:t>RôÚûUVô</a:t>
            </a:r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F60CD-C51F-4AB9-A759-46B5495713A1}"/>
              </a:ext>
            </a:extLst>
          </p:cNvPr>
          <p:cNvSpPr txBox="1"/>
          <p:nvPr/>
        </p:nvSpPr>
        <p:spPr>
          <a:xfrm>
            <a:off x="0" y="540135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Nj§V</a:t>
            </a:r>
            <a:r>
              <a:rPr lang="en-IN" dirty="0"/>
              <a:t> </a:t>
            </a:r>
            <a:r>
              <a:rPr lang="en-IN" dirty="0" err="1"/>
              <a:t>B®úV</a:t>
            </a:r>
            <a:r>
              <a:rPr lang="en-IN" dirty="0"/>
              <a:t> - </a:t>
            </a:r>
            <a:r>
              <a:rPr lang="en-IN" dirty="0" err="1"/>
              <a:t>GmûU</a:t>
            </a:r>
            <a:endParaRPr lang="en-IN" dirty="0"/>
          </a:p>
          <a:p>
            <a:r>
              <a:rPr lang="en-IN" dirty="0" err="1"/>
              <a:t>úTô§jÕ</a:t>
            </a:r>
            <a:r>
              <a:rPr lang="en-IN" dirty="0"/>
              <a:t> </a:t>
            </a:r>
            <a:r>
              <a:rPr lang="en-IN" dirty="0" err="1"/>
              <a:t>SPjÕûUVô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16814-8770-4A79-9E48-25156223D5AC}"/>
              </a:ext>
            </a:extLst>
          </p:cNvPr>
          <p:cNvSpPr txBox="1"/>
          <p:nvPr/>
        </p:nvSpPr>
        <p:spPr>
          <a:xfrm>
            <a:off x="-1" y="540192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L²L°]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YWeL</a:t>
            </a:r>
            <a:r>
              <a:rPr lang="en-IN" dirty="0"/>
              <a:t>°]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Wm©P</a:t>
            </a:r>
            <a:r>
              <a:rPr lang="en-IN" dirty="0"/>
              <a:t> </a:t>
            </a:r>
            <a:r>
              <a:rPr lang="en-IN" dirty="0" err="1"/>
              <a:t>ùNnÙûUVô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143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2021-01-31T04:35:54Z</dcterms:modified>
</cp:coreProperties>
</file>