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70AEDCB5-D6CA-4A1C-A874-9C2424ED6FED}"/>
    <pc:docChg chg="delSld modSld">
      <pc:chgData name="Samson Christopher" userId="6a13b5f1e64a53ae" providerId="LiveId" clId="{70AEDCB5-D6CA-4A1C-A874-9C2424ED6FED}" dt="2021-01-31T04:39:18.512" v="103" actId="1035"/>
      <pc:docMkLst>
        <pc:docMk/>
      </pc:docMkLst>
      <pc:sldChg chg="modSp mod">
        <pc:chgData name="Samson Christopher" userId="6a13b5f1e64a53ae" providerId="LiveId" clId="{70AEDCB5-D6CA-4A1C-A874-9C2424ED6FED}" dt="2021-01-31T04:37:06.145" v="15" actId="1035"/>
        <pc:sldMkLst>
          <pc:docMk/>
          <pc:sldMk cId="1777894342" sldId="389"/>
        </pc:sldMkLst>
        <pc:spChg chg="mod">
          <ac:chgData name="Samson Christopher" userId="6a13b5f1e64a53ae" providerId="LiveId" clId="{70AEDCB5-D6CA-4A1C-A874-9C2424ED6FED}" dt="2021-01-31T04:37:06.145" v="15" actId="1035"/>
          <ac:spMkLst>
            <pc:docMk/>
            <pc:sldMk cId="1777894342" sldId="389"/>
            <ac:spMk id="4" creationId="{912F1AC7-1C47-424E-A824-48FBC5F94A85}"/>
          </ac:spMkLst>
        </pc:spChg>
      </pc:sldChg>
      <pc:sldChg chg="delSp modSp del mod">
        <pc:chgData name="Samson Christopher" userId="6a13b5f1e64a53ae" providerId="LiveId" clId="{70AEDCB5-D6CA-4A1C-A874-9C2424ED6FED}" dt="2021-01-31T04:37:09.566" v="16" actId="47"/>
        <pc:sldMkLst>
          <pc:docMk/>
          <pc:sldMk cId="850099564" sldId="390"/>
        </pc:sldMkLst>
        <pc:spChg chg="del mod">
          <ac:chgData name="Samson Christopher" userId="6a13b5f1e64a53ae" providerId="LiveId" clId="{70AEDCB5-D6CA-4A1C-A874-9C2424ED6FED}" dt="2021-01-31T04:36:43.082" v="6"/>
          <ac:spMkLst>
            <pc:docMk/>
            <pc:sldMk cId="850099564" sldId="390"/>
            <ac:spMk id="4" creationId="{092F9F2E-4663-45AC-9E48-9CBF6981E7EB}"/>
          </ac:spMkLst>
        </pc:spChg>
      </pc:sldChg>
      <pc:sldChg chg="modSp mod">
        <pc:chgData name="Samson Christopher" userId="6a13b5f1e64a53ae" providerId="LiveId" clId="{70AEDCB5-D6CA-4A1C-A874-9C2424ED6FED}" dt="2021-01-31T04:37:39.151" v="22" actId="1036"/>
        <pc:sldMkLst>
          <pc:docMk/>
          <pc:sldMk cId="4103851070" sldId="393"/>
        </pc:sldMkLst>
        <pc:spChg chg="mod">
          <ac:chgData name="Samson Christopher" userId="6a13b5f1e64a53ae" providerId="LiveId" clId="{70AEDCB5-D6CA-4A1C-A874-9C2424ED6FED}" dt="2021-01-31T04:37:39.151" v="22" actId="1036"/>
          <ac:spMkLst>
            <pc:docMk/>
            <pc:sldMk cId="4103851070" sldId="393"/>
            <ac:spMk id="4" creationId="{C633A9B1-DB9B-4BB4-BE89-5A22224019B0}"/>
          </ac:spMkLst>
        </pc:spChg>
      </pc:sldChg>
      <pc:sldChg chg="modSp mod">
        <pc:chgData name="Samson Christopher" userId="6a13b5f1e64a53ae" providerId="LiveId" clId="{70AEDCB5-D6CA-4A1C-A874-9C2424ED6FED}" dt="2021-01-31T04:37:49.210" v="36" actId="1035"/>
        <pc:sldMkLst>
          <pc:docMk/>
          <pc:sldMk cId="659567130" sldId="394"/>
        </pc:sldMkLst>
        <pc:spChg chg="mod">
          <ac:chgData name="Samson Christopher" userId="6a13b5f1e64a53ae" providerId="LiveId" clId="{70AEDCB5-D6CA-4A1C-A874-9C2424ED6FED}" dt="2021-01-31T04:37:49.210" v="36" actId="1035"/>
          <ac:spMkLst>
            <pc:docMk/>
            <pc:sldMk cId="659567130" sldId="394"/>
            <ac:spMk id="4" creationId="{9E46011E-E084-480B-AAEB-B5AEDB57FAAC}"/>
          </ac:spMkLst>
        </pc:spChg>
      </pc:sldChg>
      <pc:sldChg chg="modSp mod">
        <pc:chgData name="Samson Christopher" userId="6a13b5f1e64a53ae" providerId="LiveId" clId="{70AEDCB5-D6CA-4A1C-A874-9C2424ED6FED}" dt="2021-01-31T04:37:55.910" v="48" actId="1035"/>
        <pc:sldMkLst>
          <pc:docMk/>
          <pc:sldMk cId="859356432" sldId="395"/>
        </pc:sldMkLst>
        <pc:spChg chg="mod">
          <ac:chgData name="Samson Christopher" userId="6a13b5f1e64a53ae" providerId="LiveId" clId="{70AEDCB5-D6CA-4A1C-A874-9C2424ED6FED}" dt="2021-01-31T04:37:55.910" v="48" actId="1035"/>
          <ac:spMkLst>
            <pc:docMk/>
            <pc:sldMk cId="859356432" sldId="395"/>
            <ac:spMk id="4" creationId="{C49BACF7-D2D5-4876-AF53-E63812CBC86C}"/>
          </ac:spMkLst>
        </pc:spChg>
      </pc:sldChg>
      <pc:sldChg chg="modSp mod">
        <pc:chgData name="Samson Christopher" userId="6a13b5f1e64a53ae" providerId="LiveId" clId="{70AEDCB5-D6CA-4A1C-A874-9C2424ED6FED}" dt="2021-01-31T04:38:08.780" v="62" actId="1035"/>
        <pc:sldMkLst>
          <pc:docMk/>
          <pc:sldMk cId="2025405914" sldId="396"/>
        </pc:sldMkLst>
        <pc:spChg chg="mod">
          <ac:chgData name="Samson Christopher" userId="6a13b5f1e64a53ae" providerId="LiveId" clId="{70AEDCB5-D6CA-4A1C-A874-9C2424ED6FED}" dt="2021-01-31T04:38:08.780" v="62" actId="1035"/>
          <ac:spMkLst>
            <pc:docMk/>
            <pc:sldMk cId="2025405914" sldId="396"/>
            <ac:spMk id="4" creationId="{0386E3A3-1877-463E-98C1-6B2CD28D8CF0}"/>
          </ac:spMkLst>
        </pc:spChg>
      </pc:sldChg>
      <pc:sldChg chg="modSp mod">
        <pc:chgData name="Samson Christopher" userId="6a13b5f1e64a53ae" providerId="LiveId" clId="{70AEDCB5-D6CA-4A1C-A874-9C2424ED6FED}" dt="2021-01-31T04:38:25.655" v="76" actId="1035"/>
        <pc:sldMkLst>
          <pc:docMk/>
          <pc:sldMk cId="2940326978" sldId="397"/>
        </pc:sldMkLst>
        <pc:spChg chg="mod">
          <ac:chgData name="Samson Christopher" userId="6a13b5f1e64a53ae" providerId="LiveId" clId="{70AEDCB5-D6CA-4A1C-A874-9C2424ED6FED}" dt="2021-01-31T04:38:25.655" v="76" actId="1035"/>
          <ac:spMkLst>
            <pc:docMk/>
            <pc:sldMk cId="2940326978" sldId="397"/>
            <ac:spMk id="4" creationId="{81CA3621-895F-4145-8705-609BFD417878}"/>
          </ac:spMkLst>
        </pc:spChg>
      </pc:sldChg>
      <pc:sldChg chg="modSp mod">
        <pc:chgData name="Samson Christopher" userId="6a13b5f1e64a53ae" providerId="LiveId" clId="{70AEDCB5-D6CA-4A1C-A874-9C2424ED6FED}" dt="2021-01-31T04:38:42.247" v="88" actId="1036"/>
        <pc:sldMkLst>
          <pc:docMk/>
          <pc:sldMk cId="2964080828" sldId="398"/>
        </pc:sldMkLst>
        <pc:spChg chg="mod">
          <ac:chgData name="Samson Christopher" userId="6a13b5f1e64a53ae" providerId="LiveId" clId="{70AEDCB5-D6CA-4A1C-A874-9C2424ED6FED}" dt="2021-01-31T04:38:42.247" v="88" actId="1036"/>
          <ac:spMkLst>
            <pc:docMk/>
            <pc:sldMk cId="2964080828" sldId="398"/>
            <ac:spMk id="4" creationId="{4802FA88-C896-48E9-B0DD-9EC1ECF8A16F}"/>
          </ac:spMkLst>
        </pc:spChg>
      </pc:sldChg>
      <pc:sldChg chg="modSp mod">
        <pc:chgData name="Samson Christopher" userId="6a13b5f1e64a53ae" providerId="LiveId" clId="{70AEDCB5-D6CA-4A1C-A874-9C2424ED6FED}" dt="2021-01-31T04:39:18.512" v="103" actId="1035"/>
        <pc:sldMkLst>
          <pc:docMk/>
          <pc:sldMk cId="1883622595" sldId="399"/>
        </pc:sldMkLst>
        <pc:spChg chg="mod">
          <ac:chgData name="Samson Christopher" userId="6a13b5f1e64a53ae" providerId="LiveId" clId="{70AEDCB5-D6CA-4A1C-A874-9C2424ED6FED}" dt="2021-01-31T04:39:18.512" v="103" actId="1035"/>
          <ac:spMkLst>
            <pc:docMk/>
            <pc:sldMk cId="1883622595" sldId="399"/>
            <ac:spMk id="4" creationId="{A20FE0CD-2A89-43D1-AE09-FBCF701445BA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F1AC7-1C47-424E-A824-48FBC5F94A85}"/>
              </a:ext>
            </a:extLst>
          </p:cNvPr>
          <p:cNvSpPr txBox="1"/>
          <p:nvPr/>
        </p:nvSpPr>
        <p:spPr>
          <a:xfrm>
            <a:off x="0" y="537451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RôLØs</a:t>
            </a:r>
            <a:r>
              <a:rPr lang="en-IN" dirty="0"/>
              <a:t>[Yu </a:t>
            </a:r>
            <a:r>
              <a:rPr lang="en-IN" dirty="0" err="1"/>
              <a:t>úUp</a:t>
            </a:r>
            <a:r>
              <a:rPr lang="en-IN" dirty="0"/>
              <a:t> Ri½ûW </a:t>
            </a:r>
            <a:r>
              <a:rPr lang="en-IN" dirty="0" err="1"/>
              <a:t>FtßúYu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  <a:p>
            <a:r>
              <a:rPr lang="es-ES" dirty="0"/>
              <a:t>Y\</a:t>
            </a:r>
            <a:r>
              <a:rPr lang="es-ES" dirty="0" err="1"/>
              <a:t>iP</a:t>
            </a:r>
            <a:r>
              <a:rPr lang="es-ES" dirty="0"/>
              <a:t> ¨</a:t>
            </a:r>
            <a:r>
              <a:rPr lang="es-ES" dirty="0" err="1"/>
              <a:t>Xj§p</a:t>
            </a:r>
            <a:r>
              <a:rPr lang="es-ES" dirty="0"/>
              <a:t> </a:t>
            </a:r>
            <a:r>
              <a:rPr lang="es-ES" dirty="0" err="1"/>
              <a:t>BßLû</a:t>
            </a:r>
            <a:r>
              <a:rPr lang="es-ES" dirty="0"/>
              <a:t>[ </a:t>
            </a:r>
            <a:r>
              <a:rPr lang="en-IN" dirty="0" err="1"/>
              <a:t>FtßúYu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E0CD-2A89-43D1-AE09-FBCF701445BA}"/>
              </a:ext>
            </a:extLst>
          </p:cNvPr>
          <p:cNvSpPr txBox="1"/>
          <p:nvPr/>
        </p:nvSpPr>
        <p:spPr>
          <a:xfrm>
            <a:off x="0" y="53798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çV</a:t>
            </a:r>
            <a:r>
              <a:rPr lang="en-IN" sz="4400" dirty="0"/>
              <a:t> ¿</a:t>
            </a:r>
            <a:r>
              <a:rPr lang="en-IN" sz="4400" dirty="0" err="1"/>
              <a:t>ûW</a:t>
            </a:r>
            <a:r>
              <a:rPr lang="en-IN" sz="4400" dirty="0"/>
              <a:t> </a:t>
            </a:r>
            <a:r>
              <a:rPr lang="en-IN" sz="4400" dirty="0" err="1"/>
              <a:t>GeLs</a:t>
            </a:r>
            <a:r>
              <a:rPr lang="en-IN" sz="4400" dirty="0"/>
              <a:t> </a:t>
            </a:r>
            <a:r>
              <a:rPr lang="en-IN" sz="4400" dirty="0" err="1"/>
              <a:t>úUp</a:t>
            </a:r>
            <a:r>
              <a:rPr lang="en-IN" sz="4400" dirty="0"/>
              <a:t> </a:t>
            </a:r>
            <a:r>
              <a:rPr lang="en-IN" sz="4400" dirty="0" err="1"/>
              <a:t>ùR°j§P</a:t>
            </a:r>
            <a:r>
              <a:rPr lang="en-IN" sz="4400" dirty="0"/>
              <a:t> </a:t>
            </a:r>
            <a:r>
              <a:rPr lang="en-IN" sz="4400" dirty="0" err="1"/>
              <a:t>úYiÓm</a:t>
            </a:r>
            <a:endParaRPr lang="en-IN" sz="4400" dirty="0"/>
          </a:p>
          <a:p>
            <a:r>
              <a:rPr lang="en-IN" sz="4400" dirty="0" err="1"/>
              <a:t>GpXô®R</a:t>
            </a:r>
            <a:r>
              <a:rPr lang="en-IN" sz="4400" dirty="0"/>
              <a:t> </a:t>
            </a:r>
            <a:r>
              <a:rPr lang="en-IN" sz="4400" dirty="0" err="1"/>
              <a:t>AÑjReLs</a:t>
            </a:r>
            <a:r>
              <a:rPr lang="en-IN" sz="4400" dirty="0"/>
              <a:t> ¿</a:t>
            </a:r>
            <a:r>
              <a:rPr lang="en-IN" sz="4400" dirty="0" err="1"/>
              <a:t>e¡P</a:t>
            </a:r>
            <a:r>
              <a:rPr lang="en-IN" sz="4400" dirty="0"/>
              <a:t> </a:t>
            </a:r>
            <a:r>
              <a:rPr lang="en-IN" sz="4400" dirty="0" err="1"/>
              <a:t>úYiÓm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3426D-C2DE-480E-BD8C-1557BE89F7C4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YpXûUûV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RôLjúRôÓ</a:t>
            </a:r>
            <a:r>
              <a:rPr lang="en-IN" dirty="0"/>
              <a:t> </a:t>
            </a:r>
            <a:r>
              <a:rPr lang="en-IN" dirty="0" err="1"/>
              <a:t>Lôj§Úd¡ú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0E49A-F9F3-41E8-8ECE-0E0FD3D81B2F}"/>
              </a:ext>
            </a:extLst>
          </p:cNvPr>
          <p:cNvSpPr txBox="1"/>
          <p:nvPr/>
        </p:nvSpPr>
        <p:spPr>
          <a:xfrm>
            <a:off x="0" y="53915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UômNUô</a:t>
            </a:r>
            <a:r>
              <a:rPr lang="en-IN" dirty="0"/>
              <a:t>] </a:t>
            </a:r>
            <a:r>
              <a:rPr lang="en-IN" dirty="0" err="1"/>
              <a:t>VôYoúUÛm</a:t>
            </a:r>
            <a:r>
              <a:rPr lang="en-IN" dirty="0"/>
              <a:t> Ft\ </a:t>
            </a:r>
            <a:r>
              <a:rPr lang="en-IN" dirty="0" err="1"/>
              <a:t>úYiÓúU</a:t>
            </a:r>
            <a:endParaRPr lang="en-IN" dirty="0"/>
          </a:p>
          <a:p>
            <a:r>
              <a:rPr lang="en-IN" dirty="0" err="1"/>
              <a:t>UdLù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Cû</a:t>
            </a:r>
            <a:r>
              <a:rPr lang="en-IN" dirty="0"/>
              <a:t>\</a:t>
            </a:r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EûWdL</a:t>
            </a:r>
            <a:r>
              <a:rPr lang="en-IN" dirty="0"/>
              <a:t> </a:t>
            </a:r>
            <a:r>
              <a:rPr lang="en-IN" dirty="0" err="1"/>
              <a:t>úYiÓúU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3A9B1-DB9B-4BB4-BE89-5A22224019B0}"/>
              </a:ext>
            </a:extLst>
          </p:cNvPr>
          <p:cNvSpPr txBox="1"/>
          <p:nvPr/>
        </p:nvSpPr>
        <p:spPr>
          <a:xfrm>
            <a:off x="0" y="543858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Ø§úVôo</a:t>
            </a:r>
            <a:r>
              <a:rPr lang="en-IN" sz="4200" dirty="0"/>
              <a:t> </a:t>
            </a:r>
            <a:r>
              <a:rPr lang="en-IN" sz="4200" dirty="0" err="1"/>
              <a:t>úUÛm</a:t>
            </a:r>
            <a:r>
              <a:rPr lang="en-IN" sz="4200" dirty="0"/>
              <a:t> </a:t>
            </a:r>
            <a:r>
              <a:rPr lang="en-IN" sz="4200" dirty="0" err="1"/>
              <a:t>Cû</a:t>
            </a:r>
            <a:r>
              <a:rPr lang="en-IN" sz="4200" dirty="0"/>
              <a:t>[</a:t>
            </a:r>
            <a:r>
              <a:rPr lang="en-IN" sz="4200" dirty="0" err="1"/>
              <a:t>Oo</a:t>
            </a:r>
            <a:r>
              <a:rPr lang="en-IN" sz="4200" dirty="0"/>
              <a:t> </a:t>
            </a:r>
            <a:r>
              <a:rPr lang="en-IN" sz="4200" dirty="0" err="1"/>
              <a:t>úUÛm</a:t>
            </a:r>
            <a:endParaRPr lang="en-IN" sz="4200" dirty="0"/>
          </a:p>
          <a:p>
            <a:r>
              <a:rPr lang="en-IN" sz="4200" dirty="0"/>
              <a:t>Ft\ </a:t>
            </a:r>
            <a:r>
              <a:rPr lang="en-IN" sz="4200" dirty="0" err="1"/>
              <a:t>úYiÓúU</a:t>
            </a:r>
            <a:r>
              <a:rPr lang="en-IN" sz="4200" dirty="0"/>
              <a:t> L]ÜLs </a:t>
            </a:r>
            <a:r>
              <a:rPr lang="en-IN" sz="4200" dirty="0" err="1"/>
              <a:t>Lôh£Ls</a:t>
            </a:r>
            <a:r>
              <a:rPr lang="en-IN" sz="4200" dirty="0"/>
              <a:t> </a:t>
            </a:r>
            <a:r>
              <a:rPr lang="en-IN" sz="4200" dirty="0" err="1"/>
              <a:t>LôQúYiÓúU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6011E-E084-480B-AAEB-B5AEDB57FAAC}"/>
              </a:ext>
            </a:extLst>
          </p:cNvPr>
          <p:cNvSpPr txBox="1"/>
          <p:nvPr/>
        </p:nvSpPr>
        <p:spPr>
          <a:xfrm>
            <a:off x="0" y="53737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¿</a:t>
            </a:r>
            <a:r>
              <a:rPr lang="en-IN" sz="4400" dirty="0" err="1"/>
              <a:t>úWôûP</a:t>
            </a:r>
            <a:r>
              <a:rPr lang="en-IN" sz="4400" dirty="0"/>
              <a:t> AÚ¡Ûs[ </a:t>
            </a:r>
            <a:r>
              <a:rPr lang="en-IN" sz="4400" dirty="0" err="1"/>
              <a:t>UWeLû</a:t>
            </a:r>
            <a:r>
              <a:rPr lang="en-IN" sz="4400" dirty="0"/>
              <a:t>[l </a:t>
            </a:r>
            <a:r>
              <a:rPr lang="en-IN" sz="4400" dirty="0" err="1"/>
              <a:t>úTôX</a:t>
            </a:r>
            <a:endParaRPr lang="en-IN" sz="4400" dirty="0"/>
          </a:p>
          <a:p>
            <a:r>
              <a:rPr lang="en-IN" sz="4400" dirty="0"/>
              <a:t>¨</a:t>
            </a:r>
            <a:r>
              <a:rPr lang="en-IN" sz="4400" dirty="0" err="1"/>
              <a:t>jRØm</a:t>
            </a:r>
            <a:r>
              <a:rPr lang="en-IN" sz="4400" dirty="0"/>
              <a:t> RY\</a:t>
            </a:r>
            <a:r>
              <a:rPr lang="en-IN" sz="4400" dirty="0" err="1"/>
              <a:t>ôUp</a:t>
            </a:r>
            <a:r>
              <a:rPr lang="en-IN" sz="4400" dirty="0"/>
              <a:t> L²RW </a:t>
            </a:r>
            <a:r>
              <a:rPr lang="en-IN" sz="4400" dirty="0" err="1"/>
              <a:t>úYiÓm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ACF7-D2D5-4876-AF53-E63812CBC86C}"/>
              </a:ext>
            </a:extLst>
          </p:cNvPr>
          <p:cNvSpPr txBox="1"/>
          <p:nvPr/>
        </p:nvSpPr>
        <p:spPr>
          <a:xfrm>
            <a:off x="0" y="53798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×§V </a:t>
            </a:r>
            <a:r>
              <a:rPr lang="en-IN" sz="4400" dirty="0" err="1"/>
              <a:t>áoûUVô</a:t>
            </a:r>
            <a:r>
              <a:rPr lang="en-IN" sz="4400" dirty="0"/>
              <a:t>] </a:t>
            </a:r>
            <a:r>
              <a:rPr lang="en-IN" sz="4400" dirty="0" err="1"/>
              <a:t>LÚ®VôLÔm</a:t>
            </a:r>
            <a:endParaRPr lang="en-IN" sz="4400" dirty="0"/>
          </a:p>
          <a:p>
            <a:r>
              <a:rPr lang="en-IN" sz="4400" dirty="0" err="1"/>
              <a:t>éªùVeÏm</a:t>
            </a:r>
            <a:r>
              <a:rPr lang="en-IN" sz="4400" dirty="0"/>
              <a:t> </a:t>
            </a:r>
            <a:r>
              <a:rPr lang="en-IN" sz="4400" dirty="0" err="1"/>
              <a:t>ÑûYRÚm</a:t>
            </a:r>
            <a:r>
              <a:rPr lang="en-IN" sz="4400" dirty="0"/>
              <a:t> </a:t>
            </a:r>
            <a:r>
              <a:rPr lang="en-IN" sz="4400" dirty="0" err="1"/>
              <a:t>ElTôLÔm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6E3A3-1877-463E-98C1-6B2CD28D8CF0}"/>
              </a:ext>
            </a:extLst>
          </p:cNvPr>
          <p:cNvSpPr txBox="1"/>
          <p:nvPr/>
        </p:nvSpPr>
        <p:spPr>
          <a:xfrm>
            <a:off x="0" y="53737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LpXô</a:t>
            </a:r>
            <a:r>
              <a:rPr lang="en-IN" sz="4400" dirty="0"/>
              <a:t>] </a:t>
            </a:r>
            <a:r>
              <a:rPr lang="en-IN" sz="4400" dirty="0" err="1"/>
              <a:t>CRVjûR</a:t>
            </a:r>
            <a:r>
              <a:rPr lang="en-IN" sz="4400" dirty="0"/>
              <a:t> </a:t>
            </a:r>
            <a:r>
              <a:rPr lang="en-IN" sz="4400" dirty="0" err="1"/>
              <a:t>GÓj§P</a:t>
            </a:r>
            <a:r>
              <a:rPr lang="en-IN" sz="4400" dirty="0"/>
              <a:t> </a:t>
            </a:r>
            <a:r>
              <a:rPr lang="en-IN" sz="4400" dirty="0" err="1"/>
              <a:t>úYiÓm</a:t>
            </a:r>
            <a:endParaRPr lang="en-IN" sz="4400" dirty="0"/>
          </a:p>
          <a:p>
            <a:r>
              <a:rPr lang="en-IN" sz="4400" dirty="0" err="1"/>
              <a:t>NûRVô</a:t>
            </a:r>
            <a:r>
              <a:rPr lang="en-IN" sz="4400" dirty="0"/>
              <a:t>] </a:t>
            </a:r>
            <a:r>
              <a:rPr lang="en-IN" sz="4400" dirty="0" err="1"/>
              <a:t>CÚRVjûR</a:t>
            </a:r>
            <a:r>
              <a:rPr lang="en-IN" sz="4400" dirty="0"/>
              <a:t> </a:t>
            </a:r>
            <a:r>
              <a:rPr lang="en-IN" sz="4400" dirty="0" err="1"/>
              <a:t>ùTôÚj§P</a:t>
            </a:r>
            <a:r>
              <a:rPr lang="en-IN" sz="4400" dirty="0"/>
              <a:t> </a:t>
            </a:r>
            <a:r>
              <a:rPr lang="en-IN" sz="4400" dirty="0" err="1"/>
              <a:t>úYiÓm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A3621-895F-4145-8705-609BFD417878}"/>
              </a:ext>
            </a:extLst>
          </p:cNvPr>
          <p:cNvSpPr txBox="1"/>
          <p:nvPr/>
        </p:nvSpPr>
        <p:spPr>
          <a:xfrm>
            <a:off x="0" y="53737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sz="4400" dirty="0"/>
              <a:t>Y]</a:t>
            </a:r>
            <a:r>
              <a:rPr lang="es-ES" sz="4400" dirty="0" err="1"/>
              <a:t>ôk§Wm</a:t>
            </a:r>
            <a:r>
              <a:rPr lang="es-ES" sz="4400" dirty="0"/>
              <a:t> </a:t>
            </a:r>
            <a:r>
              <a:rPr lang="es-ES" sz="4400" dirty="0" err="1"/>
              <a:t>ùN¯lTô</a:t>
            </a:r>
            <a:r>
              <a:rPr lang="es-ES" sz="4400" dirty="0"/>
              <a:t>]</a:t>
            </a:r>
          </a:p>
          <a:p>
            <a:r>
              <a:rPr lang="en-IN" sz="4400" dirty="0" err="1"/>
              <a:t>úRôhPUôLÔm</a:t>
            </a:r>
            <a:r>
              <a:rPr lang="en-IN" sz="4400" dirty="0"/>
              <a:t> </a:t>
            </a:r>
            <a:r>
              <a:rPr lang="en-IN" sz="4400" dirty="0" err="1"/>
              <a:t>YVpùY</a:t>
            </a:r>
            <a:r>
              <a:rPr lang="en-IN" sz="4400" dirty="0"/>
              <a:t>° </a:t>
            </a:r>
            <a:r>
              <a:rPr lang="en-IN" sz="4400" dirty="0" err="1"/>
              <a:t>APokR</a:t>
            </a:r>
            <a:r>
              <a:rPr lang="en-IN" sz="4400" dirty="0"/>
              <a:t> </a:t>
            </a:r>
            <a:r>
              <a:rPr lang="en-IN" sz="4400" dirty="0" err="1"/>
              <a:t>LôPôLÔm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2FA88-C896-48E9-B0DD-9EC1ECF8A16F}"/>
              </a:ext>
            </a:extLst>
          </p:cNvPr>
          <p:cNvSpPr txBox="1"/>
          <p:nvPr/>
        </p:nvSpPr>
        <p:spPr>
          <a:xfrm>
            <a:off x="0" y="53737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¿§</a:t>
            </a:r>
            <a:r>
              <a:rPr lang="en-IN" sz="4400" dirty="0" err="1"/>
              <a:t>Ùm</a:t>
            </a:r>
            <a:r>
              <a:rPr lang="en-IN" sz="4400" dirty="0"/>
              <a:t> </a:t>
            </a:r>
            <a:r>
              <a:rPr lang="en-IN" sz="4400" dirty="0" err="1"/>
              <a:t>úSoûUÙm</a:t>
            </a:r>
            <a:r>
              <a:rPr lang="en-IN" sz="4400" dirty="0"/>
              <a:t> </a:t>
            </a:r>
            <a:r>
              <a:rPr lang="en-IN" sz="4400" dirty="0" err="1"/>
              <a:t>RûZdL</a:t>
            </a:r>
            <a:r>
              <a:rPr lang="en-IN" sz="4400" dirty="0"/>
              <a:t> </a:t>
            </a:r>
            <a:r>
              <a:rPr lang="en-IN" sz="4400" dirty="0" err="1"/>
              <a:t>úYiÓúU</a:t>
            </a:r>
            <a:endParaRPr lang="en-IN" sz="4400" dirty="0"/>
          </a:p>
          <a:p>
            <a:r>
              <a:rPr lang="en-IN" sz="4400" dirty="0" err="1"/>
              <a:t>SpYôrÜm</a:t>
            </a:r>
            <a:r>
              <a:rPr lang="en-IN" sz="4400" dirty="0"/>
              <a:t> </a:t>
            </a:r>
            <a:r>
              <a:rPr lang="en-IN" sz="4400" dirty="0" err="1"/>
              <a:t>Sm©dûLÙm</a:t>
            </a:r>
            <a:r>
              <a:rPr lang="en-IN" sz="4400" dirty="0"/>
              <a:t> Y[</a:t>
            </a:r>
            <a:r>
              <a:rPr lang="en-IN" sz="4400" dirty="0" err="1"/>
              <a:t>WúYiÓúU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152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2021-01-31T04:39:22Z</dcterms:modified>
</cp:coreProperties>
</file>