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50524EE1-94F8-4A27-8641-BFA46A10E211}"/>
    <pc:docChg chg="modSld">
      <pc:chgData name="Samson Christopher" userId="6a13b5f1e64a53ae" providerId="LiveId" clId="{50524EE1-94F8-4A27-8641-BFA46A10E211}" dt="2021-01-31T04:40:55.850" v="10" actId="1036"/>
      <pc:docMkLst>
        <pc:docMk/>
      </pc:docMkLst>
      <pc:sldChg chg="modSp mod">
        <pc:chgData name="Samson Christopher" userId="6a13b5f1e64a53ae" providerId="LiveId" clId="{50524EE1-94F8-4A27-8641-BFA46A10E211}" dt="2021-01-31T04:40:55.850" v="10" actId="1036"/>
        <pc:sldMkLst>
          <pc:docMk/>
          <pc:sldMk cId="1777894342" sldId="389"/>
        </pc:sldMkLst>
        <pc:spChg chg="mod">
          <ac:chgData name="Samson Christopher" userId="6a13b5f1e64a53ae" providerId="LiveId" clId="{50524EE1-94F8-4A27-8641-BFA46A10E211}" dt="2021-01-31T04:40:55.850" v="10" actId="1036"/>
          <ac:spMkLst>
            <pc:docMk/>
            <pc:sldMk cId="1777894342" sldId="389"/>
            <ac:spMk id="4" creationId="{783B98F1-F2F8-4FE2-A1AF-3453D3017206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B98F1-F2F8-4FE2-A1AF-3453D3017206}"/>
              </a:ext>
            </a:extLst>
          </p:cNvPr>
          <p:cNvSpPr txBox="1"/>
          <p:nvPr/>
        </p:nvSpPr>
        <p:spPr>
          <a:xfrm>
            <a:off x="0" y="53773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ùTôe¡YÚm</a:t>
            </a:r>
            <a:r>
              <a:rPr lang="en-IN" dirty="0"/>
              <a:t> AÚs U²RûW </a:t>
            </a:r>
            <a:r>
              <a:rPr lang="en-IN" dirty="0" err="1"/>
              <a:t>Uôt±ÓúR</a:t>
            </a:r>
            <a:endParaRPr lang="en-IN" dirty="0"/>
          </a:p>
          <a:p>
            <a:r>
              <a:rPr lang="en-IN" dirty="0" err="1"/>
              <a:t>Ue¡lúTô</a:t>
            </a:r>
            <a:r>
              <a:rPr lang="en-IN" dirty="0"/>
              <a:t>] U]m ×</a:t>
            </a:r>
            <a:r>
              <a:rPr lang="en-IN" dirty="0" err="1"/>
              <a:t>ÕYôr®p</a:t>
            </a:r>
            <a:r>
              <a:rPr lang="en-IN" dirty="0"/>
              <a:t> </a:t>
            </a:r>
            <a:r>
              <a:rPr lang="en-IN" dirty="0" err="1"/>
              <a:t>UXok§ÓúR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C8A08-0095-4858-97C8-320EE37E4FD8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¾VYo §</a:t>
            </a:r>
            <a:r>
              <a:rPr lang="en-IN" dirty="0" err="1"/>
              <a:t>ÚPÚm</a:t>
            </a:r>
            <a:r>
              <a:rPr lang="en-IN" dirty="0"/>
              <a:t> </a:t>
            </a:r>
            <a:r>
              <a:rPr lang="en-IN" dirty="0" err="1"/>
              <a:t>ùLô¥VYo</a:t>
            </a:r>
            <a:r>
              <a:rPr lang="en-IN" dirty="0"/>
              <a:t> </a:t>
            </a:r>
            <a:r>
              <a:rPr lang="en-IN" dirty="0" err="1"/>
              <a:t>ùLôûXOÚm</a:t>
            </a:r>
            <a:endParaRPr lang="en-IN" dirty="0"/>
          </a:p>
          <a:p>
            <a:r>
              <a:rPr lang="en-IN" dirty="0" err="1"/>
              <a:t>CúVÑ®p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\m </a:t>
            </a:r>
            <a:r>
              <a:rPr lang="en-IN" dirty="0" err="1"/>
              <a:t>ùTt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15226-2BD8-48C9-A3DE-1825E67620BC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Uô±V</a:t>
            </a:r>
            <a:r>
              <a:rPr lang="es-ES" dirty="0"/>
              <a:t> U]</a:t>
            </a:r>
            <a:r>
              <a:rPr lang="es-ES" dirty="0" err="1"/>
              <a:t>ÕPu</a:t>
            </a:r>
            <a:r>
              <a:rPr lang="es-ES" dirty="0"/>
              <a:t> </a:t>
            </a:r>
            <a:r>
              <a:rPr lang="es-ES" dirty="0" err="1"/>
              <a:t>UeL</a:t>
            </a:r>
            <a:r>
              <a:rPr lang="es-ES" dirty="0"/>
              <a:t>[ </a:t>
            </a:r>
            <a:r>
              <a:rPr lang="es-ES" dirty="0" err="1"/>
              <a:t>Yôr®tÏ</a:t>
            </a:r>
            <a:endParaRPr lang="es-ES" dirty="0"/>
          </a:p>
          <a:p>
            <a:r>
              <a:rPr lang="en-IN" dirty="0" err="1"/>
              <a:t>AûZd¡u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K¥úV</a:t>
            </a:r>
            <a:r>
              <a:rPr lang="en-IN" dirty="0"/>
              <a:t> </a:t>
            </a:r>
            <a:r>
              <a:rPr lang="en-IN" dirty="0" err="1"/>
              <a:t>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7BF49-619D-41C2-9BA7-887147E1A7DF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B®Vôp</a:t>
            </a:r>
            <a:r>
              <a:rPr lang="en-IN" dirty="0"/>
              <a:t> 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Yôr®û</a:t>
            </a:r>
            <a:r>
              <a:rPr lang="en-IN" dirty="0"/>
              <a:t>]l</a:t>
            </a:r>
          </a:p>
          <a:p>
            <a:r>
              <a:rPr lang="en-IN" dirty="0" err="1"/>
              <a:t>ùTt</a:t>
            </a:r>
            <a:r>
              <a:rPr lang="en-IN" dirty="0"/>
              <a:t>\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TXÚØiÓ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A79DA-B0DD-47C5-863C-A10AC845FE90}"/>
              </a:ext>
            </a:extLst>
          </p:cNvPr>
          <p:cNvSpPr txBox="1"/>
          <p:nvPr/>
        </p:nvSpPr>
        <p:spPr>
          <a:xfrm>
            <a:off x="0" y="539183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ULôWô_u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</a:t>
            </a:r>
            <a:r>
              <a:rPr lang="en-IN" dirty="0" err="1"/>
              <a:t>jRôu</a:t>
            </a:r>
            <a:endParaRPr lang="en-IN" dirty="0"/>
          </a:p>
          <a:p>
            <a:r>
              <a:rPr lang="en-IN" dirty="0" err="1"/>
              <a:t>AûZd¡u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© ¿ </a:t>
            </a:r>
            <a:r>
              <a:rPr lang="en-IN" dirty="0" err="1"/>
              <a:t>K¥úV</a:t>
            </a:r>
            <a:r>
              <a:rPr lang="en-IN" dirty="0"/>
              <a:t> </a:t>
            </a:r>
            <a:r>
              <a:rPr lang="en-IN" dirty="0" err="1"/>
              <a:t>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4F065-B6E4-4BE2-B24B-1D0EE53B6A67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ÚûT«u</a:t>
            </a:r>
            <a:r>
              <a:rPr lang="en-IN" dirty="0"/>
              <a:t> </a:t>
            </a:r>
            <a:r>
              <a:rPr lang="en-IN" dirty="0" err="1"/>
              <a:t>SôhLû</a:t>
            </a:r>
            <a:r>
              <a:rPr lang="en-IN" dirty="0"/>
              <a:t>[ </a:t>
            </a:r>
            <a:r>
              <a:rPr lang="en-IN" dirty="0" err="1"/>
              <a:t>RVÜPu</a:t>
            </a:r>
            <a:r>
              <a:rPr lang="en-IN" dirty="0"/>
              <a:t> </a:t>
            </a:r>
            <a:r>
              <a:rPr lang="en-IN" dirty="0" err="1"/>
              <a:t>Ht±P</a:t>
            </a:r>
            <a:endParaRPr lang="en-IN" dirty="0"/>
          </a:p>
          <a:p>
            <a:r>
              <a:rPr lang="en-IN" dirty="0"/>
              <a:t>L²ÜPu </a:t>
            </a:r>
            <a:r>
              <a:rPr lang="en-IN" dirty="0" err="1"/>
              <a:t>úYiÓ¡ú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1BE09-0722-42FD-A75D-C5BE2CD908A9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YÚûL«u</a:t>
            </a:r>
            <a:r>
              <a:rPr lang="en-IN" dirty="0"/>
              <a:t> Sô°²p </a:t>
            </a:r>
            <a:r>
              <a:rPr lang="en-IN" dirty="0" err="1"/>
              <a:t>YÚk§P</a:t>
            </a:r>
            <a:r>
              <a:rPr lang="en-IN" dirty="0"/>
              <a:t> </a:t>
            </a:r>
            <a:r>
              <a:rPr lang="en-IN" dirty="0" err="1"/>
              <a:t>úYiPôm</a:t>
            </a:r>
            <a:r>
              <a:rPr lang="en-IN" dirty="0"/>
              <a:t> ¿</a:t>
            </a:r>
          </a:p>
          <a:p>
            <a:r>
              <a:rPr lang="en-IN" dirty="0" err="1"/>
              <a:t>AûZd¡u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K¥úV</a:t>
            </a:r>
            <a:r>
              <a:rPr lang="en-IN" dirty="0"/>
              <a:t> </a:t>
            </a:r>
            <a:r>
              <a:rPr lang="en-IN" dirty="0" err="1"/>
              <a:t>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131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2021-01-31T04:41:22Z</dcterms:modified>
</cp:coreProperties>
</file>