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4" r:id="rId6"/>
    <p:sldId id="395" r:id="rId7"/>
    <p:sldId id="397" r:id="rId8"/>
    <p:sldId id="398" r:id="rId9"/>
    <p:sldId id="400" r:id="rId10"/>
    <p:sldId id="401" r:id="rId11"/>
    <p:sldId id="403" r:id="rId12"/>
    <p:sldId id="404" r:id="rId13"/>
    <p:sldId id="406" r:id="rId14"/>
    <p:sldId id="4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A512023A-E81D-40A8-8B08-F24734E040D2}"/>
    <pc:docChg chg="delSld modSld">
      <pc:chgData name="Samson Christopher" userId="6a13b5f1e64a53ae" providerId="LiveId" clId="{A512023A-E81D-40A8-8B08-F24734E040D2}" dt="2021-01-31T04:48:32.704" v="97" actId="1035"/>
      <pc:docMkLst>
        <pc:docMk/>
      </pc:docMkLst>
      <pc:sldChg chg="modSp mod">
        <pc:chgData name="Samson Christopher" userId="6a13b5f1e64a53ae" providerId="LiveId" clId="{A512023A-E81D-40A8-8B08-F24734E040D2}" dt="2021-01-31T04:44:40.115" v="14" actId="1035"/>
        <pc:sldMkLst>
          <pc:docMk/>
          <pc:sldMk cId="1414681237" sldId="392"/>
        </pc:sldMkLst>
        <pc:spChg chg="mod">
          <ac:chgData name="Samson Christopher" userId="6a13b5f1e64a53ae" providerId="LiveId" clId="{A512023A-E81D-40A8-8B08-F24734E040D2}" dt="2021-01-31T04:44:40.115" v="14" actId="1035"/>
          <ac:spMkLst>
            <pc:docMk/>
            <pc:sldMk cId="1414681237" sldId="392"/>
            <ac:spMk id="4" creationId="{FFBA435A-61B7-4CE3-B0BB-BC6AF9046819}"/>
          </ac:spMkLst>
        </pc:spChg>
      </pc:sldChg>
      <pc:sldChg chg="delSp modSp del mod">
        <pc:chgData name="Samson Christopher" userId="6a13b5f1e64a53ae" providerId="LiveId" clId="{A512023A-E81D-40A8-8B08-F24734E040D2}" dt="2021-01-31T04:44:42.817" v="15" actId="47"/>
        <pc:sldMkLst>
          <pc:docMk/>
          <pc:sldMk cId="4103851070" sldId="393"/>
        </pc:sldMkLst>
        <pc:spChg chg="del mod">
          <ac:chgData name="Samson Christopher" userId="6a13b5f1e64a53ae" providerId="LiveId" clId="{A512023A-E81D-40A8-8B08-F24734E040D2}" dt="2021-01-31T04:44:27.666" v="4"/>
          <ac:spMkLst>
            <pc:docMk/>
            <pc:sldMk cId="4103851070" sldId="393"/>
            <ac:spMk id="4" creationId="{52D73FF2-3FCB-4C59-916C-7E9953737450}"/>
          </ac:spMkLst>
        </pc:spChg>
      </pc:sldChg>
      <pc:sldChg chg="modSp mod">
        <pc:chgData name="Samson Christopher" userId="6a13b5f1e64a53ae" providerId="LiveId" clId="{A512023A-E81D-40A8-8B08-F24734E040D2}" dt="2021-01-31T04:45:38.483" v="34" actId="1036"/>
        <pc:sldMkLst>
          <pc:docMk/>
          <pc:sldMk cId="859356432" sldId="395"/>
        </pc:sldMkLst>
        <pc:spChg chg="mod">
          <ac:chgData name="Samson Christopher" userId="6a13b5f1e64a53ae" providerId="LiveId" clId="{A512023A-E81D-40A8-8B08-F24734E040D2}" dt="2021-01-31T04:45:38.483" v="34" actId="1036"/>
          <ac:spMkLst>
            <pc:docMk/>
            <pc:sldMk cId="859356432" sldId="395"/>
            <ac:spMk id="4" creationId="{16CA18A9-5E37-4F9F-87C0-FE9ADC32D7B9}"/>
          </ac:spMkLst>
        </pc:spChg>
      </pc:sldChg>
      <pc:sldChg chg="delSp modSp del mod">
        <pc:chgData name="Samson Christopher" userId="6a13b5f1e64a53ae" providerId="LiveId" clId="{A512023A-E81D-40A8-8B08-F24734E040D2}" dt="2021-01-31T04:45:41.936" v="35" actId="47"/>
        <pc:sldMkLst>
          <pc:docMk/>
          <pc:sldMk cId="2025405914" sldId="396"/>
        </pc:sldMkLst>
        <pc:spChg chg="del mod">
          <ac:chgData name="Samson Christopher" userId="6a13b5f1e64a53ae" providerId="LiveId" clId="{A512023A-E81D-40A8-8B08-F24734E040D2}" dt="2021-01-31T04:45:15.344" v="20"/>
          <ac:spMkLst>
            <pc:docMk/>
            <pc:sldMk cId="2025405914" sldId="396"/>
            <ac:spMk id="4" creationId="{9096FFC8-787E-4971-B93B-7BAC935F1CC6}"/>
          </ac:spMkLst>
        </pc:spChg>
      </pc:sldChg>
      <pc:sldChg chg="modSp mod">
        <pc:chgData name="Samson Christopher" userId="6a13b5f1e64a53ae" providerId="LiveId" clId="{A512023A-E81D-40A8-8B08-F24734E040D2}" dt="2021-01-31T04:46:14.968" v="54" actId="1035"/>
        <pc:sldMkLst>
          <pc:docMk/>
          <pc:sldMk cId="2964080828" sldId="398"/>
        </pc:sldMkLst>
        <pc:spChg chg="mod">
          <ac:chgData name="Samson Christopher" userId="6a13b5f1e64a53ae" providerId="LiveId" clId="{A512023A-E81D-40A8-8B08-F24734E040D2}" dt="2021-01-31T04:46:14.968" v="54" actId="1035"/>
          <ac:spMkLst>
            <pc:docMk/>
            <pc:sldMk cId="2964080828" sldId="398"/>
            <ac:spMk id="4" creationId="{5CE79F19-035C-4931-B2E0-BF71E8F05269}"/>
          </ac:spMkLst>
        </pc:spChg>
      </pc:sldChg>
      <pc:sldChg chg="delSp modSp del mod">
        <pc:chgData name="Samson Christopher" userId="6a13b5f1e64a53ae" providerId="LiveId" clId="{A512023A-E81D-40A8-8B08-F24734E040D2}" dt="2021-01-31T04:46:17.508" v="55" actId="47"/>
        <pc:sldMkLst>
          <pc:docMk/>
          <pc:sldMk cId="1883622595" sldId="399"/>
        </pc:sldMkLst>
        <pc:spChg chg="del mod">
          <ac:chgData name="Samson Christopher" userId="6a13b5f1e64a53ae" providerId="LiveId" clId="{A512023A-E81D-40A8-8B08-F24734E040D2}" dt="2021-01-31T04:45:56.062" v="40"/>
          <ac:spMkLst>
            <pc:docMk/>
            <pc:sldMk cId="1883622595" sldId="399"/>
            <ac:spMk id="4" creationId="{D889E9E7-4123-4C6C-97C6-B42313AC2BC4}"/>
          </ac:spMkLst>
        </pc:spChg>
      </pc:sldChg>
      <pc:sldChg chg="modSp mod">
        <pc:chgData name="Samson Christopher" userId="6a13b5f1e64a53ae" providerId="LiveId" clId="{A512023A-E81D-40A8-8B08-F24734E040D2}" dt="2021-01-31T04:47:05.294" v="69" actId="1035"/>
        <pc:sldMkLst>
          <pc:docMk/>
          <pc:sldMk cId="620554568" sldId="401"/>
        </pc:sldMkLst>
        <pc:spChg chg="mod">
          <ac:chgData name="Samson Christopher" userId="6a13b5f1e64a53ae" providerId="LiveId" clId="{A512023A-E81D-40A8-8B08-F24734E040D2}" dt="2021-01-31T04:47:05.294" v="69" actId="1035"/>
          <ac:spMkLst>
            <pc:docMk/>
            <pc:sldMk cId="620554568" sldId="401"/>
            <ac:spMk id="4" creationId="{60F17D64-0FA1-44C1-A264-2B82DC5747D5}"/>
          </ac:spMkLst>
        </pc:spChg>
      </pc:sldChg>
      <pc:sldChg chg="delSp modSp del mod">
        <pc:chgData name="Samson Christopher" userId="6a13b5f1e64a53ae" providerId="LiveId" clId="{A512023A-E81D-40A8-8B08-F24734E040D2}" dt="2021-01-31T04:47:07.209" v="70" actId="47"/>
        <pc:sldMkLst>
          <pc:docMk/>
          <pc:sldMk cId="459594907" sldId="402"/>
        </pc:sldMkLst>
        <pc:spChg chg="del mod">
          <ac:chgData name="Samson Christopher" userId="6a13b5f1e64a53ae" providerId="LiveId" clId="{A512023A-E81D-40A8-8B08-F24734E040D2}" dt="2021-01-31T04:46:58.638" v="60"/>
          <ac:spMkLst>
            <pc:docMk/>
            <pc:sldMk cId="459594907" sldId="402"/>
            <ac:spMk id="4" creationId="{B22B4468-C15C-46FA-9273-BAA8FD41216F}"/>
          </ac:spMkLst>
        </pc:spChg>
      </pc:sldChg>
      <pc:sldChg chg="modSp mod">
        <pc:chgData name="Samson Christopher" userId="6a13b5f1e64a53ae" providerId="LiveId" clId="{A512023A-E81D-40A8-8B08-F24734E040D2}" dt="2021-01-31T04:47:34.357" v="83" actId="1035"/>
        <pc:sldMkLst>
          <pc:docMk/>
          <pc:sldMk cId="3625244636" sldId="404"/>
        </pc:sldMkLst>
        <pc:spChg chg="mod">
          <ac:chgData name="Samson Christopher" userId="6a13b5f1e64a53ae" providerId="LiveId" clId="{A512023A-E81D-40A8-8B08-F24734E040D2}" dt="2021-01-31T04:47:34.357" v="83" actId="1035"/>
          <ac:spMkLst>
            <pc:docMk/>
            <pc:sldMk cId="3625244636" sldId="404"/>
            <ac:spMk id="4" creationId="{CD1CD195-77EB-4040-9BBF-C269B94B7C38}"/>
          </ac:spMkLst>
        </pc:spChg>
      </pc:sldChg>
      <pc:sldChg chg="delSp modSp del mod">
        <pc:chgData name="Samson Christopher" userId="6a13b5f1e64a53ae" providerId="LiveId" clId="{A512023A-E81D-40A8-8B08-F24734E040D2}" dt="2021-01-31T04:47:36.609" v="84" actId="47"/>
        <pc:sldMkLst>
          <pc:docMk/>
          <pc:sldMk cId="2773284720" sldId="405"/>
        </pc:sldMkLst>
        <pc:spChg chg="del mod">
          <ac:chgData name="Samson Christopher" userId="6a13b5f1e64a53ae" providerId="LiveId" clId="{A512023A-E81D-40A8-8B08-F24734E040D2}" dt="2021-01-31T04:47:20.108" v="75"/>
          <ac:spMkLst>
            <pc:docMk/>
            <pc:sldMk cId="2773284720" sldId="405"/>
            <ac:spMk id="4" creationId="{4E09A8B9-D2BE-427B-867D-7477755CC96E}"/>
          </ac:spMkLst>
        </pc:spChg>
      </pc:sldChg>
      <pc:sldChg chg="modSp mod">
        <pc:chgData name="Samson Christopher" userId="6a13b5f1e64a53ae" providerId="LiveId" clId="{A512023A-E81D-40A8-8B08-F24734E040D2}" dt="2021-01-31T04:48:32.704" v="97" actId="1035"/>
        <pc:sldMkLst>
          <pc:docMk/>
          <pc:sldMk cId="1699262924" sldId="407"/>
        </pc:sldMkLst>
        <pc:spChg chg="mod">
          <ac:chgData name="Samson Christopher" userId="6a13b5f1e64a53ae" providerId="LiveId" clId="{A512023A-E81D-40A8-8B08-F24734E040D2}" dt="2021-01-31T04:48:32.704" v="97" actId="1035"/>
          <ac:spMkLst>
            <pc:docMk/>
            <pc:sldMk cId="1699262924" sldId="407"/>
            <ac:spMk id="4" creationId="{970A6A80-3F9A-47C6-A9EE-E9DB1070611C}"/>
          </ac:spMkLst>
        </pc:spChg>
      </pc:sldChg>
      <pc:sldChg chg="delSp modSp del mod">
        <pc:chgData name="Samson Christopher" userId="6a13b5f1e64a53ae" providerId="LiveId" clId="{A512023A-E81D-40A8-8B08-F24734E040D2}" dt="2021-01-31T04:48:27.240" v="93" actId="47"/>
        <pc:sldMkLst>
          <pc:docMk/>
          <pc:sldMk cId="841870988" sldId="408"/>
        </pc:sldMkLst>
        <pc:spChg chg="del mod">
          <ac:chgData name="Samson Christopher" userId="6a13b5f1e64a53ae" providerId="LiveId" clId="{A512023A-E81D-40A8-8B08-F24734E040D2}" dt="2021-01-31T04:47:56.240" v="87"/>
          <ac:spMkLst>
            <pc:docMk/>
            <pc:sldMk cId="841870988" sldId="408"/>
            <ac:spMk id="4" creationId="{271E350C-B640-40E5-8E39-12BFB33C1FFE}"/>
          </ac:spMkLst>
        </pc:spChg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B21FD9-9DD6-4305-8A21-4DA423905A95}"/>
              </a:ext>
            </a:extLst>
          </p:cNvPr>
          <p:cNvSpPr txBox="1"/>
          <p:nvPr/>
        </p:nvSpPr>
        <p:spPr>
          <a:xfrm>
            <a:off x="0" y="53912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úLhúPu</a:t>
            </a:r>
            <a:r>
              <a:rPr lang="en-IN" dirty="0"/>
              <a:t> </a:t>
            </a:r>
            <a:r>
              <a:rPr lang="en-IN" dirty="0" err="1"/>
              <a:t>úLhúPu</a:t>
            </a:r>
            <a:r>
              <a:rPr lang="en-IN" dirty="0"/>
              <a:t> </a:t>
            </a:r>
            <a:r>
              <a:rPr lang="en-IN" dirty="0" err="1"/>
              <a:t>úLhúPu</a:t>
            </a:r>
            <a:r>
              <a:rPr lang="en-IN" dirty="0"/>
              <a:t> </a:t>
            </a:r>
            <a:r>
              <a:rPr lang="en-IN" dirty="0" err="1"/>
              <a:t>Cuß</a:t>
            </a:r>
            <a:endParaRPr lang="en-IN" dirty="0"/>
          </a:p>
          <a:p>
            <a:r>
              <a:rPr lang="en-IN" dirty="0" err="1"/>
              <a:t>GlúTôÕ</a:t>
            </a:r>
            <a:r>
              <a:rPr lang="en-IN" dirty="0"/>
              <a:t> 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YÚYôùWuß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17D64-0FA1-44C1-A264-2B82DC5747D5}"/>
              </a:ext>
            </a:extLst>
          </p:cNvPr>
          <p:cNvSpPr txBox="1"/>
          <p:nvPr/>
        </p:nvSpPr>
        <p:spPr>
          <a:xfrm>
            <a:off x="0" y="53747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AûU§Vôn</a:t>
            </a:r>
            <a:r>
              <a:rPr lang="en-IN" dirty="0"/>
              <a:t> ¨u\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ùR¬VôÕ</a:t>
            </a:r>
            <a:r>
              <a:rPr lang="en-IN" dirty="0"/>
              <a:t> Gu\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LôWQm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YÚûL«p</a:t>
            </a:r>
            <a:r>
              <a:rPr lang="en-IN" dirty="0"/>
              <a:t> </a:t>
            </a:r>
            <a:r>
              <a:rPr lang="en-IN" dirty="0" err="1"/>
              <a:t>SôeLÞm</a:t>
            </a:r>
            <a:r>
              <a:rPr lang="en-IN" dirty="0"/>
              <a:t> </a:t>
            </a:r>
            <a:r>
              <a:rPr lang="en-IN" dirty="0" err="1"/>
              <a:t>áP</a:t>
            </a:r>
            <a:r>
              <a:rPr lang="en-IN" dirty="0"/>
              <a:t> </a:t>
            </a:r>
            <a:r>
              <a:rPr lang="en-IN" dirty="0" err="1"/>
              <a:t>YÚúYôm</a:t>
            </a:r>
            <a:r>
              <a:rPr lang="en-IN" dirty="0"/>
              <a:t> </a:t>
            </a:r>
            <a:r>
              <a:rPr lang="en-IN" dirty="0" err="1"/>
              <a:t>Auß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F0877-FAB8-4638-8897-F26A56F84C9D}"/>
              </a:ext>
            </a:extLst>
          </p:cNvPr>
          <p:cNvSpPr txBox="1"/>
          <p:nvPr/>
        </p:nvSpPr>
        <p:spPr>
          <a:xfrm>
            <a:off x="0" y="53910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úULjûR</a:t>
            </a:r>
            <a:r>
              <a:rPr lang="en-IN" dirty="0"/>
              <a:t> </a:t>
            </a:r>
            <a:r>
              <a:rPr lang="en-IN" dirty="0" err="1"/>
              <a:t>úLhúPu</a:t>
            </a:r>
            <a:r>
              <a:rPr lang="en-IN" dirty="0"/>
              <a:t> </a:t>
            </a:r>
            <a:r>
              <a:rPr lang="en-IN" dirty="0" err="1"/>
              <a:t>GlúTôÕ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YÚYôùWuß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CD195-77EB-4040-9BBF-C269B94B7C38}"/>
              </a:ext>
            </a:extLst>
          </p:cNvPr>
          <p:cNvSpPr txBox="1"/>
          <p:nvPr/>
        </p:nvSpPr>
        <p:spPr>
          <a:xfrm>
            <a:off x="0" y="537703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AÕ </a:t>
            </a:r>
            <a:r>
              <a:rPr lang="en-IN" dirty="0" err="1"/>
              <a:t>úYLUôn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]Õ </a:t>
            </a:r>
            <a:r>
              <a:rPr lang="en-IN" dirty="0" err="1"/>
              <a:t>ùR¬VôÕ</a:t>
            </a:r>
            <a:r>
              <a:rPr lang="en-IN" dirty="0"/>
              <a:t> Gu\Õ </a:t>
            </a:r>
            <a:r>
              <a:rPr lang="en-IN" dirty="0" err="1"/>
              <a:t>LôWQm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YÚûL«p</a:t>
            </a:r>
            <a:r>
              <a:rPr lang="en-IN" dirty="0"/>
              <a:t> </a:t>
            </a:r>
            <a:r>
              <a:rPr lang="en-IN" dirty="0" err="1"/>
              <a:t>YôL</a:t>
            </a:r>
            <a:r>
              <a:rPr lang="en-IN" dirty="0"/>
              <a:t>]</a:t>
            </a:r>
            <a:r>
              <a:rPr lang="en-IN" dirty="0" err="1"/>
              <a:t>UôL</a:t>
            </a:r>
            <a:r>
              <a:rPr lang="en-IN" dirty="0"/>
              <a:t> </a:t>
            </a:r>
            <a:r>
              <a:rPr lang="en-IN" dirty="0" err="1"/>
              <a:t>YÚúYôm</a:t>
            </a:r>
            <a:r>
              <a:rPr lang="en-IN" dirty="0"/>
              <a:t> </a:t>
            </a:r>
            <a:r>
              <a:rPr lang="en-IN" dirty="0" err="1"/>
              <a:t>Auß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24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35337-0A75-46F2-B0A8-8B1DF76B532F}"/>
              </a:ext>
            </a:extLst>
          </p:cNvPr>
          <p:cNvSpPr txBox="1"/>
          <p:nvPr/>
        </p:nvSpPr>
        <p:spPr>
          <a:xfrm>
            <a:off x="0" y="54016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úLhúPu</a:t>
            </a:r>
            <a:r>
              <a:rPr lang="en-IN" dirty="0"/>
              <a:t> </a:t>
            </a:r>
            <a:r>
              <a:rPr lang="en-IN" dirty="0" err="1"/>
              <a:t>GlúTôÕ</a:t>
            </a:r>
            <a:endParaRPr lang="en-IN" dirty="0"/>
          </a:p>
          <a:p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YÚûL</a:t>
            </a:r>
            <a:r>
              <a:rPr lang="en-IN" dirty="0"/>
              <a:t> </a:t>
            </a:r>
            <a:r>
              <a:rPr lang="en-IN" dirty="0" err="1"/>
              <a:t>Guß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91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A6A80-3F9A-47C6-A9EE-E9DB1070611C}"/>
              </a:ext>
            </a:extLst>
          </p:cNvPr>
          <p:cNvSpPr txBox="1"/>
          <p:nvPr/>
        </p:nvSpPr>
        <p:spPr>
          <a:xfrm>
            <a:off x="0" y="537478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AûU§Vôn</a:t>
            </a:r>
            <a:r>
              <a:rPr lang="en-IN" dirty="0"/>
              <a:t> ¨u\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ùR¬VôÕ</a:t>
            </a:r>
            <a:r>
              <a:rPr lang="en-IN" dirty="0"/>
              <a:t> Gu\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LôWQm</a:t>
            </a:r>
            <a:endParaRPr lang="en-IN" dirty="0"/>
          </a:p>
          <a:p>
            <a:r>
              <a:rPr lang="en-IN" dirty="0"/>
              <a:t>G]Õ </a:t>
            </a:r>
            <a:r>
              <a:rPr lang="en-IN" dirty="0" err="1"/>
              <a:t>YÚûL</a:t>
            </a:r>
            <a:r>
              <a:rPr lang="en-IN" dirty="0"/>
              <a:t> ©</a:t>
            </a:r>
            <a:r>
              <a:rPr lang="en-IN" dirty="0" err="1"/>
              <a:t>Rô</a:t>
            </a:r>
            <a:r>
              <a:rPr lang="en-IN" dirty="0"/>
              <a:t> </a:t>
            </a:r>
            <a:r>
              <a:rPr lang="en-IN" dirty="0" err="1"/>
              <a:t>JÚYÚdúL</a:t>
            </a:r>
            <a:r>
              <a:rPr lang="en-IN" dirty="0"/>
              <a:t> </a:t>
            </a:r>
            <a:r>
              <a:rPr lang="en-IN" dirty="0" err="1"/>
              <a:t>ùR¬Ùm</a:t>
            </a:r>
            <a:r>
              <a:rPr lang="en-IN" dirty="0"/>
              <a:t> Gu\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26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D66F3-19E8-4C6A-8E47-C534D66024EF}"/>
              </a:ext>
            </a:extLst>
          </p:cNvPr>
          <p:cNvSpPr txBox="1"/>
          <p:nvPr/>
        </p:nvSpPr>
        <p:spPr>
          <a:xfrm>
            <a:off x="0" y="53918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TôojúRu</a:t>
            </a:r>
            <a:r>
              <a:rPr lang="en-IN" dirty="0"/>
              <a:t> </a:t>
            </a:r>
            <a:r>
              <a:rPr lang="en-IN" dirty="0" err="1"/>
              <a:t>TôojúRu</a:t>
            </a:r>
            <a:r>
              <a:rPr lang="en-IN" dirty="0"/>
              <a:t> </a:t>
            </a:r>
            <a:r>
              <a:rPr lang="en-IN" dirty="0" err="1"/>
              <a:t>TôojúRu</a:t>
            </a:r>
            <a:r>
              <a:rPr lang="en-IN" dirty="0"/>
              <a:t> </a:t>
            </a:r>
            <a:r>
              <a:rPr lang="en-IN" dirty="0" err="1"/>
              <a:t>Cuß</a:t>
            </a:r>
            <a:endParaRPr lang="en-IN" dirty="0"/>
          </a:p>
          <a:p>
            <a:r>
              <a:rPr lang="pt-BR" dirty="0"/>
              <a:t>GlúTôÕ R¬N]m RÚYôùWuß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1F8D6-5516-4D54-8F62-FDCBBFF13199}"/>
              </a:ext>
            </a:extLst>
          </p:cNvPr>
          <p:cNvSpPr txBox="1"/>
          <p:nvPr/>
        </p:nvSpPr>
        <p:spPr>
          <a:xfrm>
            <a:off x="0" y="539101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jûRd</a:t>
            </a:r>
            <a:r>
              <a:rPr lang="en-IN" dirty="0"/>
              <a:t> </a:t>
            </a:r>
            <a:r>
              <a:rPr lang="en-IN" dirty="0" err="1"/>
              <a:t>úLhúPu</a:t>
            </a:r>
            <a:r>
              <a:rPr lang="en-IN" dirty="0"/>
              <a:t> </a:t>
            </a:r>
            <a:r>
              <a:rPr lang="en-IN" dirty="0" err="1"/>
              <a:t>GlúTôÕ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YÚYôùWuß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A435A-61B7-4CE3-B0BB-BC6AF9046819}"/>
              </a:ext>
            </a:extLst>
          </p:cNvPr>
          <p:cNvSpPr txBox="1"/>
          <p:nvPr/>
        </p:nvSpPr>
        <p:spPr>
          <a:xfrm>
            <a:off x="-1" y="537702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AÕ </a:t>
            </a:r>
            <a:r>
              <a:rPr lang="en-IN" dirty="0" err="1"/>
              <a:t>Yô¥úV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]Õ </a:t>
            </a:r>
            <a:r>
              <a:rPr lang="en-IN" dirty="0" err="1"/>
              <a:t>ùR¬VôÕ</a:t>
            </a:r>
            <a:r>
              <a:rPr lang="en-IN" dirty="0"/>
              <a:t> Gu\Õ </a:t>
            </a:r>
            <a:r>
              <a:rPr lang="en-IN" dirty="0" err="1"/>
              <a:t>LôWQm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YÚûL«p</a:t>
            </a:r>
            <a:r>
              <a:rPr lang="en-IN" dirty="0"/>
              <a:t> </a:t>
            </a:r>
            <a:r>
              <a:rPr lang="en-IN" dirty="0" err="1"/>
              <a:t>ùYkÕ</a:t>
            </a:r>
            <a:r>
              <a:rPr lang="en-IN" dirty="0"/>
              <a:t> </a:t>
            </a:r>
            <a:r>
              <a:rPr lang="en-IN" dirty="0" err="1"/>
              <a:t>A¯kÕ</a:t>
            </a:r>
            <a:r>
              <a:rPr lang="en-IN" dirty="0"/>
              <a:t> </a:t>
            </a:r>
            <a:r>
              <a:rPr lang="en-IN" dirty="0" err="1"/>
              <a:t>úTôúYôm</a:t>
            </a:r>
            <a:r>
              <a:rPr lang="en-IN" dirty="0"/>
              <a:t> </a:t>
            </a:r>
            <a:r>
              <a:rPr lang="en-IN" dirty="0" err="1"/>
              <a:t>Auß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009CA-3FAD-4E7F-9054-51E09F7AD2D5}"/>
              </a:ext>
            </a:extLst>
          </p:cNvPr>
          <p:cNvSpPr txBox="1"/>
          <p:nvPr/>
        </p:nvSpPr>
        <p:spPr>
          <a:xfrm>
            <a:off x="0" y="53907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û</a:t>
            </a:r>
            <a:r>
              <a:rPr lang="en-IN" dirty="0"/>
              <a:t>] </a:t>
            </a:r>
            <a:r>
              <a:rPr lang="en-IN" dirty="0" err="1"/>
              <a:t>úLhúPu</a:t>
            </a:r>
            <a:r>
              <a:rPr lang="en-IN" dirty="0"/>
              <a:t> </a:t>
            </a:r>
            <a:r>
              <a:rPr lang="en-IN" dirty="0" err="1"/>
              <a:t>GlúTôÕ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YÚYôùWuß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A18A9-5E37-4F9F-87C0-FE9ADC32D7B9}"/>
              </a:ext>
            </a:extLst>
          </p:cNvPr>
          <p:cNvSpPr txBox="1"/>
          <p:nvPr/>
        </p:nvSpPr>
        <p:spPr>
          <a:xfrm>
            <a:off x="0" y="5450286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/>
              <a:t>AÕ </a:t>
            </a:r>
            <a:r>
              <a:rPr lang="en-IN" sz="4100" dirty="0" err="1"/>
              <a:t>LR±úV</a:t>
            </a:r>
            <a:r>
              <a:rPr lang="en-IN" sz="4100" dirty="0"/>
              <a:t> AÝRÕ </a:t>
            </a:r>
            <a:r>
              <a:rPr lang="en-IN" sz="4100" dirty="0" err="1"/>
              <a:t>ùR¬VôÕ</a:t>
            </a:r>
            <a:r>
              <a:rPr lang="en-IN" sz="4100" dirty="0"/>
              <a:t> Gu\Õ </a:t>
            </a:r>
            <a:r>
              <a:rPr lang="en-IN" sz="4100" dirty="0" err="1"/>
              <a:t>LôWQm</a:t>
            </a:r>
            <a:endParaRPr lang="en-IN" sz="4100" dirty="0"/>
          </a:p>
          <a:p>
            <a:r>
              <a:rPr lang="en-IN" sz="4100" dirty="0" err="1"/>
              <a:t>AYo</a:t>
            </a:r>
            <a:r>
              <a:rPr lang="en-IN" sz="4100" dirty="0"/>
              <a:t> </a:t>
            </a:r>
            <a:r>
              <a:rPr lang="en-IN" sz="4100" dirty="0" err="1"/>
              <a:t>YÚûL«p</a:t>
            </a:r>
            <a:r>
              <a:rPr lang="en-IN" sz="4100" dirty="0"/>
              <a:t> </a:t>
            </a:r>
            <a:r>
              <a:rPr lang="en-IN" sz="4100" dirty="0" err="1"/>
              <a:t>ùYhPôkRûWVô¡l</a:t>
            </a:r>
            <a:r>
              <a:rPr lang="en-IN" sz="4100" dirty="0"/>
              <a:t> </a:t>
            </a:r>
            <a:r>
              <a:rPr lang="en-IN" sz="4100" dirty="0" err="1"/>
              <a:t>úTôúYôm</a:t>
            </a:r>
            <a:r>
              <a:rPr lang="en-IN" sz="4100" dirty="0"/>
              <a:t> </a:t>
            </a:r>
            <a:r>
              <a:rPr lang="en-IN" sz="4100" dirty="0" err="1"/>
              <a:t>Auß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15F8B-4B31-4238-ABB5-73CCBD25ADE3}"/>
              </a:ext>
            </a:extLst>
          </p:cNvPr>
          <p:cNvSpPr txBox="1"/>
          <p:nvPr/>
        </p:nvSpPr>
        <p:spPr>
          <a:xfrm>
            <a:off x="0" y="540164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UûXLû</a:t>
            </a:r>
            <a:r>
              <a:rPr lang="en-IN" dirty="0"/>
              <a:t>[ </a:t>
            </a:r>
            <a:r>
              <a:rPr lang="en-IN" dirty="0" err="1"/>
              <a:t>úLhúPu</a:t>
            </a:r>
            <a:r>
              <a:rPr lang="en-IN" dirty="0"/>
              <a:t> </a:t>
            </a:r>
            <a:r>
              <a:rPr lang="en-IN" dirty="0" err="1"/>
              <a:t>GlúTôÕ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YÚYôùWuß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79F19-035C-4931-B2E0-BF71E8F05269}"/>
              </a:ext>
            </a:extLst>
          </p:cNvPr>
          <p:cNvSpPr txBox="1"/>
          <p:nvPr/>
        </p:nvSpPr>
        <p:spPr>
          <a:xfrm>
            <a:off x="0" y="5452531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/>
              <a:t>AÕ </a:t>
            </a:r>
            <a:r>
              <a:rPr lang="en-IN" sz="4100" dirty="0" err="1"/>
              <a:t>UûXjúR</a:t>
            </a:r>
            <a:r>
              <a:rPr lang="en-IN" sz="4100" dirty="0"/>
              <a:t> ¨u\Õ </a:t>
            </a:r>
            <a:r>
              <a:rPr lang="en-IN" sz="4100" dirty="0" err="1"/>
              <a:t>ùR¬VôÕ</a:t>
            </a:r>
            <a:r>
              <a:rPr lang="en-IN" sz="4100" dirty="0"/>
              <a:t> Gu\Õ </a:t>
            </a:r>
            <a:r>
              <a:rPr lang="en-IN" sz="4100" dirty="0" err="1"/>
              <a:t>LôWQm</a:t>
            </a:r>
            <a:endParaRPr lang="en-IN" sz="4100" dirty="0"/>
          </a:p>
          <a:p>
            <a:r>
              <a:rPr lang="en-IN" sz="4100" dirty="0" err="1"/>
              <a:t>AYo</a:t>
            </a:r>
            <a:r>
              <a:rPr lang="en-IN" sz="4100" dirty="0"/>
              <a:t> </a:t>
            </a:r>
            <a:r>
              <a:rPr lang="en-IN" sz="4100" dirty="0" err="1"/>
              <a:t>YÚûL«p</a:t>
            </a:r>
            <a:r>
              <a:rPr lang="en-IN" sz="4100" dirty="0"/>
              <a:t> </a:t>
            </a:r>
            <a:r>
              <a:rPr lang="en-IN" sz="4100" dirty="0" err="1"/>
              <a:t>ùTVokÕ</a:t>
            </a:r>
            <a:r>
              <a:rPr lang="en-IN" sz="4100" dirty="0"/>
              <a:t> </a:t>
            </a:r>
            <a:r>
              <a:rPr lang="en-IN" sz="4100" dirty="0" err="1"/>
              <a:t>ùSôße¡l</a:t>
            </a:r>
            <a:r>
              <a:rPr lang="en-IN" sz="4100" dirty="0"/>
              <a:t> </a:t>
            </a:r>
            <a:r>
              <a:rPr lang="en-IN" sz="4100" dirty="0" err="1"/>
              <a:t>úTôúYôm</a:t>
            </a:r>
            <a:r>
              <a:rPr lang="en-IN" sz="4100" dirty="0"/>
              <a:t> </a:t>
            </a:r>
            <a:r>
              <a:rPr lang="en-IN" sz="4100" dirty="0" err="1"/>
              <a:t>Auß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D8A19-63B2-426C-A6B1-ABE0AFC374A8}"/>
              </a:ext>
            </a:extLst>
          </p:cNvPr>
          <p:cNvSpPr txBox="1"/>
          <p:nvPr/>
        </p:nvSpPr>
        <p:spPr>
          <a:xfrm>
            <a:off x="0" y="5391014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çRûW</a:t>
            </a:r>
            <a:r>
              <a:rPr lang="en-IN" dirty="0"/>
              <a:t> </a:t>
            </a:r>
            <a:r>
              <a:rPr lang="en-IN" dirty="0" err="1"/>
              <a:t>úLhúPu</a:t>
            </a:r>
            <a:r>
              <a:rPr lang="en-IN" dirty="0"/>
              <a:t> </a:t>
            </a:r>
            <a:r>
              <a:rPr lang="en-IN" dirty="0" err="1"/>
              <a:t>GlúTôÕ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YÚYôùWuß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200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2021-01-31T04:48:48Z</dcterms:modified>
</cp:coreProperties>
</file>