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4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1BCE3-43EB-4DDC-AD49-B6E9AC31073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</a:t>
            </a:r>
            <a:r>
              <a:rPr lang="en-IN" dirty="0" err="1">
                <a:latin typeface="Tamil Bible" pitchFamily="2" charset="0"/>
              </a:rPr>
              <a:t>p</a:t>
            </a:r>
            <a:r>
              <a:rPr lang="en-IN" dirty="0" err="1"/>
              <a:t>lTYo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. </a:t>
            </a:r>
            <a:r>
              <a:rPr lang="en-IN" dirty="0" err="1"/>
              <a:t>TôÕLôl</a:t>
            </a:r>
            <a:r>
              <a:rPr lang="en-IN" dirty="0"/>
              <a:t>×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T¬Lô</a:t>
            </a:r>
            <a:r>
              <a:rPr lang="en-IN" dirty="0"/>
              <a:t>¬ ¿</a:t>
            </a:r>
            <a:r>
              <a:rPr lang="en-IN" dirty="0" err="1"/>
              <a:t>úW</a:t>
            </a:r>
            <a:r>
              <a:rPr lang="en-IN" dirty="0"/>
              <a:t>. Gu </a:t>
            </a:r>
            <a:r>
              <a:rPr lang="en-IN" dirty="0" err="1"/>
              <a:t>CWhNLÚm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4F286-4EB6-47BF-B813-5C5CC11DBC3B}"/>
              </a:ext>
            </a:extLst>
          </p:cNvPr>
          <p:cNvSpPr txBox="1"/>
          <p:nvPr/>
        </p:nvSpPr>
        <p:spPr>
          <a:xfrm>
            <a:off x="0" y="53745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ôúVô</a:t>
            </a:r>
            <a:r>
              <a:rPr lang="en-IN" dirty="0"/>
              <a:t> </a:t>
            </a:r>
            <a:r>
              <a:rPr lang="en-IN" dirty="0" err="1"/>
              <a:t>LYûXlTPôúR</a:t>
            </a:r>
            <a:r>
              <a:rPr lang="en-IN" dirty="0"/>
              <a:t> 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ÑUlTôo</a:t>
            </a:r>
            <a:r>
              <a:rPr lang="en-IN" dirty="0"/>
              <a:t> </a:t>
            </a:r>
            <a:r>
              <a:rPr lang="en-IN" dirty="0" err="1"/>
              <a:t>U¡rf£VôdÏYôo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F5A5F-D94F-4720-8693-8CF198DB7670}"/>
              </a:ext>
            </a:extLst>
          </p:cNvPr>
          <p:cNvSpPr txBox="1"/>
          <p:nvPr/>
        </p:nvSpPr>
        <p:spPr>
          <a:xfrm>
            <a:off x="0" y="53767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¿o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Gp`Pôn</a:t>
            </a:r>
            <a:r>
              <a:rPr lang="en-IN" dirty="0"/>
              <a:t> ¿o </a:t>
            </a:r>
            <a:r>
              <a:rPr lang="en-IN" dirty="0" err="1"/>
              <a:t>YpXYo</a:t>
            </a:r>
            <a:r>
              <a:rPr lang="en-IN" dirty="0"/>
              <a:t> </a:t>
            </a:r>
          </a:p>
          <a:p>
            <a:r>
              <a:rPr lang="en-IN" dirty="0" err="1"/>
              <a:t>EXLm</a:t>
            </a:r>
            <a:r>
              <a:rPr lang="en-IN" dirty="0"/>
              <a:t> Y]</a:t>
            </a:r>
            <a:r>
              <a:rPr lang="en-IN" dirty="0" err="1"/>
              <a:t>ôk§Wm</a:t>
            </a:r>
            <a:r>
              <a:rPr lang="en-IN" dirty="0"/>
              <a:t> </a:t>
            </a:r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U¡rf£úV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2F4DB-E1A3-4074-BF3F-DAFE1622D408}"/>
              </a:ext>
            </a:extLst>
          </p:cNvPr>
          <p:cNvSpPr txBox="1"/>
          <p:nvPr/>
        </p:nvSpPr>
        <p:spPr>
          <a:xfrm>
            <a:off x="0" y="53745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Ri½oúUp </a:t>
            </a:r>
            <a:r>
              <a:rPr lang="en-IN" dirty="0" err="1"/>
              <a:t>SPkRôo</a:t>
            </a:r>
            <a:r>
              <a:rPr lang="en-IN" dirty="0"/>
              <a:t> </a:t>
            </a:r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ùNn§hPôo</a:t>
            </a:r>
            <a:r>
              <a:rPr lang="en-IN" dirty="0"/>
              <a:t> </a:t>
            </a:r>
          </a:p>
          <a:p>
            <a:r>
              <a:rPr lang="en-IN" dirty="0"/>
              <a:t>Eu ©</a:t>
            </a:r>
            <a:r>
              <a:rPr lang="en-IN" dirty="0" err="1"/>
              <a:t>WfNû</a:t>
            </a:r>
            <a:r>
              <a:rPr lang="en-IN" dirty="0"/>
              <a:t>] </a:t>
            </a:r>
            <a:r>
              <a:rPr lang="en-IN" dirty="0" err="1"/>
              <a:t>GmUôj§Wm</a:t>
            </a:r>
            <a:r>
              <a:rPr lang="en-IN" dirty="0"/>
              <a:t> </a:t>
            </a:r>
            <a:r>
              <a:rPr lang="en-IN" dirty="0" err="1"/>
              <a:t>Gi¦lTôo</a:t>
            </a:r>
            <a:r>
              <a:rPr lang="en-IN" dirty="0"/>
              <a:t> Ko ¨ªPm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06412-ABDD-4C96-AA46-13A42629411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2021-01-31T04:53:25Z</dcterms:modified>
</cp:coreProperties>
</file>