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5" r:id="rId6"/>
    <p:sldId id="3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facebook.etzm@gmail.com" userId="05f0189a5894c19d" providerId="LiveId" clId="{688DBBF0-55E2-4CBF-A34F-15412223D445}"/>
    <pc:docChg chg="custSel addSld delSld modSld">
      <pc:chgData name="facebook.etzm@gmail.com" userId="05f0189a5894c19d" providerId="LiveId" clId="{688DBBF0-55E2-4CBF-A34F-15412223D445}" dt="2022-02-07T10:38:52.607" v="306" actId="47"/>
      <pc:docMkLst>
        <pc:docMk/>
      </pc:docMkLst>
      <pc:sldChg chg="del">
        <pc:chgData name="facebook.etzm@gmail.com" userId="05f0189a5894c19d" providerId="LiveId" clId="{688DBBF0-55E2-4CBF-A34F-15412223D445}" dt="2022-02-07T10:38:52.607" v="306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688DBBF0-55E2-4CBF-A34F-15412223D445}" dt="2022-02-07T10:38:27.288" v="305" actId="1036"/>
        <pc:sldMkLst>
          <pc:docMk/>
          <pc:sldMk cId="944968354" sldId="391"/>
        </pc:sldMkLst>
        <pc:spChg chg="add mod">
          <ac:chgData name="facebook.etzm@gmail.com" userId="05f0189a5894c19d" providerId="LiveId" clId="{688DBBF0-55E2-4CBF-A34F-15412223D445}" dt="2022-02-07T10:38:27.288" v="305" actId="1036"/>
          <ac:spMkLst>
            <pc:docMk/>
            <pc:sldMk cId="944968354" sldId="391"/>
            <ac:spMk id="4" creationId="{8CE7E966-191C-480A-A253-DC00B7A0F07E}"/>
          </ac:spMkLst>
        </pc:spChg>
      </pc:sldChg>
      <pc:sldChg chg="addSp modSp mod">
        <pc:chgData name="facebook.etzm@gmail.com" userId="05f0189a5894c19d" providerId="LiveId" clId="{688DBBF0-55E2-4CBF-A34F-15412223D445}" dt="2022-02-07T10:37:54.082" v="265" actId="1036"/>
        <pc:sldMkLst>
          <pc:docMk/>
          <pc:sldMk cId="1414681237" sldId="392"/>
        </pc:sldMkLst>
        <pc:spChg chg="add mod">
          <ac:chgData name="facebook.etzm@gmail.com" userId="05f0189a5894c19d" providerId="LiveId" clId="{688DBBF0-55E2-4CBF-A34F-15412223D445}" dt="2022-02-07T10:37:54.082" v="265" actId="1036"/>
          <ac:spMkLst>
            <pc:docMk/>
            <pc:sldMk cId="1414681237" sldId="392"/>
            <ac:spMk id="4" creationId="{CC0907A2-7CB7-4A5F-8E81-9FD345CD3BF4}"/>
          </ac:spMkLst>
        </pc:spChg>
      </pc:sldChg>
      <pc:sldChg chg="addSp modSp mod">
        <pc:chgData name="facebook.etzm@gmail.com" userId="05f0189a5894c19d" providerId="LiveId" clId="{688DBBF0-55E2-4CBF-A34F-15412223D445}" dt="2022-02-07T10:37:16.192" v="210" actId="1036"/>
        <pc:sldMkLst>
          <pc:docMk/>
          <pc:sldMk cId="4103851070" sldId="393"/>
        </pc:sldMkLst>
        <pc:spChg chg="add mod">
          <ac:chgData name="facebook.etzm@gmail.com" userId="05f0189a5894c19d" providerId="LiveId" clId="{688DBBF0-55E2-4CBF-A34F-15412223D445}" dt="2022-02-07T10:37:16.192" v="210" actId="1036"/>
          <ac:spMkLst>
            <pc:docMk/>
            <pc:sldMk cId="4103851070" sldId="393"/>
            <ac:spMk id="4" creationId="{84BAB739-E468-4338-B169-8C8EF1660A8C}"/>
          </ac:spMkLst>
        </pc:spChg>
      </pc:sldChg>
      <pc:sldChg chg="addSp modSp mod">
        <pc:chgData name="facebook.etzm@gmail.com" userId="05f0189a5894c19d" providerId="LiveId" clId="{688DBBF0-55E2-4CBF-A34F-15412223D445}" dt="2022-02-07T10:36:33.031" v="152" actId="1035"/>
        <pc:sldMkLst>
          <pc:docMk/>
          <pc:sldMk cId="659567130" sldId="394"/>
        </pc:sldMkLst>
        <pc:spChg chg="add mod">
          <ac:chgData name="facebook.etzm@gmail.com" userId="05f0189a5894c19d" providerId="LiveId" clId="{688DBBF0-55E2-4CBF-A34F-15412223D445}" dt="2022-02-07T10:36:33.031" v="152" actId="1035"/>
          <ac:spMkLst>
            <pc:docMk/>
            <pc:sldMk cId="659567130" sldId="394"/>
            <ac:spMk id="4" creationId="{A2619C83-1BF2-4001-9A33-7CC94E14F8C6}"/>
          </ac:spMkLst>
        </pc:spChg>
      </pc:sldChg>
      <pc:sldChg chg="addSp delSp modSp mod">
        <pc:chgData name="facebook.etzm@gmail.com" userId="05f0189a5894c19d" providerId="LiveId" clId="{688DBBF0-55E2-4CBF-A34F-15412223D445}" dt="2022-02-07T10:35:53.982" v="105" actId="1036"/>
        <pc:sldMkLst>
          <pc:docMk/>
          <pc:sldMk cId="859356432" sldId="395"/>
        </pc:sldMkLst>
        <pc:spChg chg="add del">
          <ac:chgData name="facebook.etzm@gmail.com" userId="05f0189a5894c19d" providerId="LiveId" clId="{688DBBF0-55E2-4CBF-A34F-15412223D445}" dt="2022-02-07T10:32:14.970" v="5" actId="478"/>
          <ac:spMkLst>
            <pc:docMk/>
            <pc:sldMk cId="859356432" sldId="395"/>
            <ac:spMk id="4" creationId="{95F4C020-E58A-40A8-BD65-8FAFFF0DF783}"/>
          </ac:spMkLst>
        </pc:spChg>
        <pc:spChg chg="add mod">
          <ac:chgData name="facebook.etzm@gmail.com" userId="05f0189a5894c19d" providerId="LiveId" clId="{688DBBF0-55E2-4CBF-A34F-15412223D445}" dt="2022-02-07T10:35:53.982" v="105" actId="1036"/>
          <ac:spMkLst>
            <pc:docMk/>
            <pc:sldMk cId="859356432" sldId="395"/>
            <ac:spMk id="7" creationId="{70CC320E-6597-4A38-81A2-93B56AD23656}"/>
          </ac:spMkLst>
        </pc:spChg>
      </pc:sldChg>
      <pc:sldChg chg="addSp modSp add mod">
        <pc:chgData name="facebook.etzm@gmail.com" userId="05f0189a5894c19d" providerId="LiveId" clId="{688DBBF0-55E2-4CBF-A34F-15412223D445}" dt="2022-02-07T10:35:07.749" v="65" actId="20577"/>
        <pc:sldMkLst>
          <pc:docMk/>
          <pc:sldMk cId="2453240945" sldId="396"/>
        </pc:sldMkLst>
        <pc:spChg chg="add mod">
          <ac:chgData name="facebook.etzm@gmail.com" userId="05f0189a5894c19d" providerId="LiveId" clId="{688DBBF0-55E2-4CBF-A34F-15412223D445}" dt="2022-02-07T10:35:07.749" v="65" actId="20577"/>
          <ac:spMkLst>
            <pc:docMk/>
            <pc:sldMk cId="2453240945" sldId="396"/>
            <ac:spMk id="4" creationId="{66D52D2B-2D61-4DDE-8E00-43F6DDC9AA85}"/>
          </ac:spMkLst>
        </pc:spChg>
      </pc:sldChg>
      <pc:sldChg chg="add del">
        <pc:chgData name="facebook.etzm@gmail.com" userId="05f0189a5894c19d" providerId="LiveId" clId="{688DBBF0-55E2-4CBF-A34F-15412223D445}" dt="2022-02-07T10:34:13.580" v="15" actId="47"/>
        <pc:sldMkLst>
          <pc:docMk/>
          <pc:sldMk cId="3782516787" sldId="397"/>
        </pc:sldMkLst>
      </pc:sldChg>
      <pc:sldChg chg="add del">
        <pc:chgData name="facebook.etzm@gmail.com" userId="05f0189a5894c19d" providerId="LiveId" clId="{688DBBF0-55E2-4CBF-A34F-15412223D445}" dt="2022-02-07T10:34:15.948" v="16" actId="47"/>
        <pc:sldMkLst>
          <pc:docMk/>
          <pc:sldMk cId="2131383048" sldId="398"/>
        </pc:sldMkLst>
      </pc:sldChg>
      <pc:sldChg chg="add del">
        <pc:chgData name="facebook.etzm@gmail.com" userId="05f0189a5894c19d" providerId="LiveId" clId="{688DBBF0-55E2-4CBF-A34F-15412223D445}" dt="2022-02-07T10:34:18.064" v="17" actId="47"/>
        <pc:sldMkLst>
          <pc:docMk/>
          <pc:sldMk cId="1725415704" sldId="399"/>
        </pc:sldMkLst>
      </pc:sldChg>
      <pc:sldChg chg="add del">
        <pc:chgData name="facebook.etzm@gmail.com" userId="05f0189a5894c19d" providerId="LiveId" clId="{688DBBF0-55E2-4CBF-A34F-15412223D445}" dt="2022-02-07T10:34:20.891" v="18" actId="47"/>
        <pc:sldMkLst>
          <pc:docMk/>
          <pc:sldMk cId="2280235557" sldId="400"/>
        </pc:sldMkLst>
      </pc:sldChg>
      <pc:sldChg chg="add del">
        <pc:chgData name="facebook.etzm@gmail.com" userId="05f0189a5894c19d" providerId="LiveId" clId="{688DBBF0-55E2-4CBF-A34F-15412223D445}" dt="2022-02-07T10:34:27.497" v="20" actId="47"/>
        <pc:sldMkLst>
          <pc:docMk/>
          <pc:sldMk cId="3507247002" sldId="401"/>
        </pc:sldMkLst>
      </pc:sldChg>
      <pc:sldChg chg="add del">
        <pc:chgData name="facebook.etzm@gmail.com" userId="05f0189a5894c19d" providerId="LiveId" clId="{688DBBF0-55E2-4CBF-A34F-15412223D445}" dt="2022-02-07T10:34:24.185" v="19" actId="47"/>
        <pc:sldMkLst>
          <pc:docMk/>
          <pc:sldMk cId="3241313311" sldId="402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6244E554-57A7-409E-9119-0618B9D49600}"/>
    <pc:docChg chg="modSld">
      <pc:chgData name="Samson Christopher" userId="6a13b5f1e64a53ae" providerId="LiveId" clId="{6244E554-57A7-409E-9119-0618B9D49600}" dt="2022-02-27T02:30:26.220" v="8" actId="20577"/>
      <pc:docMkLst>
        <pc:docMk/>
      </pc:docMkLst>
      <pc:sldChg chg="modSp mod">
        <pc:chgData name="Samson Christopher" userId="6a13b5f1e64a53ae" providerId="LiveId" clId="{6244E554-57A7-409E-9119-0618B9D49600}" dt="2022-02-27T02:30:01.808" v="1"/>
        <pc:sldMkLst>
          <pc:docMk/>
          <pc:sldMk cId="4103851070" sldId="393"/>
        </pc:sldMkLst>
        <pc:spChg chg="mod">
          <ac:chgData name="Samson Christopher" userId="6a13b5f1e64a53ae" providerId="LiveId" clId="{6244E554-57A7-409E-9119-0618B9D49600}" dt="2022-02-27T02:30:01.808" v="1"/>
          <ac:spMkLst>
            <pc:docMk/>
            <pc:sldMk cId="4103851070" sldId="393"/>
            <ac:spMk id="4" creationId="{84BAB739-E468-4338-B169-8C8EF1660A8C}"/>
          </ac:spMkLst>
        </pc:spChg>
      </pc:sldChg>
      <pc:sldChg chg="modSp mod">
        <pc:chgData name="Samson Christopher" userId="6a13b5f1e64a53ae" providerId="LiveId" clId="{6244E554-57A7-409E-9119-0618B9D49600}" dt="2022-02-27T02:30:26.220" v="8" actId="20577"/>
        <pc:sldMkLst>
          <pc:docMk/>
          <pc:sldMk cId="859356432" sldId="395"/>
        </pc:sldMkLst>
        <pc:spChg chg="mod">
          <ac:chgData name="Samson Christopher" userId="6a13b5f1e64a53ae" providerId="LiveId" clId="{6244E554-57A7-409E-9119-0618B9D49600}" dt="2022-02-27T02:30:26.220" v="8" actId="20577"/>
          <ac:spMkLst>
            <pc:docMk/>
            <pc:sldMk cId="859356432" sldId="395"/>
            <ac:spMk id="7" creationId="{70CC320E-6597-4A38-81A2-93B56AD23656}"/>
          </ac:spMkLst>
        </pc:spChg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7E966-191C-480A-A253-DC00B7A0F07E}"/>
              </a:ext>
            </a:extLst>
          </p:cNvPr>
          <p:cNvSpPr txBox="1"/>
          <p:nvPr/>
        </p:nvSpPr>
        <p:spPr>
          <a:xfrm>
            <a:off x="0" y="538486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CRVm</a:t>
            </a:r>
            <a:r>
              <a:rPr lang="en-IN" dirty="0"/>
              <a:t> </a:t>
            </a:r>
            <a:r>
              <a:rPr lang="en-IN" dirty="0" err="1"/>
              <a:t>CuTjRôúX</a:t>
            </a:r>
            <a:r>
              <a:rPr lang="en-IN" dirty="0"/>
              <a:t> </a:t>
            </a:r>
            <a:r>
              <a:rPr lang="en-IN" dirty="0" err="1"/>
              <a:t>TôÓúR</a:t>
            </a:r>
            <a:r>
              <a:rPr lang="en-IN" dirty="0"/>
              <a:t> </a:t>
            </a:r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TôX</a:t>
            </a:r>
            <a:r>
              <a:rPr lang="en-IN" dirty="0"/>
              <a:t>]</a:t>
            </a:r>
            <a:r>
              <a:rPr lang="en-IN" dirty="0" err="1"/>
              <a:t>ôL</a:t>
            </a:r>
            <a:r>
              <a:rPr lang="en-IN" dirty="0"/>
              <a:t> </a:t>
            </a:r>
            <a:r>
              <a:rPr lang="en-IN" dirty="0" err="1"/>
              <a:t>é®p</a:t>
            </a:r>
            <a:r>
              <a:rPr lang="en-IN" dirty="0"/>
              <a:t> </a:t>
            </a:r>
            <a:r>
              <a:rPr lang="en-IN" dirty="0" err="1"/>
              <a:t>YkRRôp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907A2-7CB7-4A5F-8E81-9FD345CD3BF4}"/>
              </a:ext>
            </a:extLst>
          </p:cNvPr>
          <p:cNvSpPr txBox="1"/>
          <p:nvPr/>
        </p:nvSpPr>
        <p:spPr>
          <a:xfrm>
            <a:off x="0" y="538485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B,,, B,,, </a:t>
            </a:r>
            <a:r>
              <a:rPr lang="en-IN" dirty="0" err="1"/>
              <a:t>CuTúU</a:t>
            </a:r>
            <a:r>
              <a:rPr lang="en-IN" dirty="0"/>
              <a:t> </a:t>
            </a:r>
            <a:r>
              <a:rPr lang="en-IN" dirty="0" err="1"/>
              <a:t>ùTôeÏúR</a:t>
            </a:r>
            <a:r>
              <a:rPr lang="en-IN" dirty="0"/>
              <a:t> </a:t>
            </a:r>
          </a:p>
          <a:p>
            <a:r>
              <a:rPr lang="en-IN" dirty="0" err="1"/>
              <a:t>Au×Pu</a:t>
            </a:r>
            <a:r>
              <a:rPr lang="en-IN" dirty="0"/>
              <a:t> </a:t>
            </a:r>
            <a:r>
              <a:rPr lang="en-IN" dirty="0" err="1"/>
              <a:t>AûZdÏúR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TôNúU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AB739-E468-4338-B169-8C8EF1660A8C}"/>
              </a:ext>
            </a:extLst>
          </p:cNvPr>
          <p:cNvSpPr txBox="1"/>
          <p:nvPr/>
        </p:nvSpPr>
        <p:spPr>
          <a:xfrm>
            <a:off x="0" y="537298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]ô§ </a:t>
            </a:r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eL°u</a:t>
            </a:r>
            <a:r>
              <a:rPr lang="en-IN" dirty="0"/>
              <a:t> </a:t>
            </a:r>
            <a:r>
              <a:rPr lang="en-IN" dirty="0" err="1"/>
              <a:t>AWNo</a:t>
            </a:r>
            <a:r>
              <a:rPr lang="en-IN" dirty="0"/>
              <a:t> - </a:t>
            </a:r>
            <a:r>
              <a:rPr lang="en-IN" dirty="0" err="1"/>
              <a:t>CYo</a:t>
            </a:r>
            <a:endParaRPr lang="en-IN" dirty="0"/>
          </a:p>
          <a:p>
            <a:r>
              <a:rPr lang="en-IN" dirty="0" err="1"/>
              <a:t>ûYVLj§p</a:t>
            </a:r>
            <a:r>
              <a:rPr lang="en-IN" dirty="0"/>
              <a:t> </a:t>
            </a:r>
            <a:r>
              <a:rPr lang="en-IN" dirty="0" err="1"/>
              <a:t>YkÕ§jR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19C83-1BF2-4001-9A33-7CC94E14F8C6}"/>
              </a:ext>
            </a:extLst>
          </p:cNvPr>
          <p:cNvSpPr txBox="1"/>
          <p:nvPr/>
        </p:nvSpPr>
        <p:spPr>
          <a:xfrm>
            <a:off x="0" y="53729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Uu</a:t>
            </a:r>
            <a:r>
              <a:rPr lang="en-IN" dirty="0"/>
              <a:t>]]</a:t>
            </a:r>
            <a:r>
              <a:rPr lang="en-IN" dirty="0" err="1"/>
              <a:t>Yo</a:t>
            </a:r>
            <a:r>
              <a:rPr lang="en-IN" dirty="0"/>
              <a:t> </a:t>
            </a:r>
            <a:r>
              <a:rPr lang="en-IN" dirty="0" err="1"/>
              <a:t>Uô°ûLVôn</a:t>
            </a:r>
            <a:r>
              <a:rPr lang="en-IN" dirty="0"/>
              <a:t> </a:t>
            </a:r>
            <a:r>
              <a:rPr lang="en-IN" dirty="0" err="1"/>
              <a:t>ùR¬kRôo</a:t>
            </a:r>
            <a:r>
              <a:rPr lang="en-IN" dirty="0"/>
              <a:t> </a:t>
            </a:r>
          </a:p>
          <a:p>
            <a:r>
              <a:rPr lang="en-IN" dirty="0" err="1"/>
              <a:t>TÑm</a:t>
            </a:r>
            <a:r>
              <a:rPr lang="en-IN" dirty="0"/>
              <a:t> ×</a:t>
            </a:r>
            <a:r>
              <a:rPr lang="en-IN" dirty="0" err="1"/>
              <a:t>pXûQ«pRôú</a:t>
            </a:r>
            <a:r>
              <a:rPr lang="en-IN" dirty="0"/>
              <a:t>] </a:t>
            </a:r>
            <a:r>
              <a:rPr lang="en-IN" dirty="0" err="1"/>
              <a:t>AYo</a:t>
            </a:r>
            <a:r>
              <a:rPr lang="en-IN" dirty="0"/>
              <a:t> ©\</a:t>
            </a:r>
            <a:r>
              <a:rPr lang="en-IN" dirty="0" err="1"/>
              <a:t>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CC320E-6597-4A38-81A2-93B56AD23656}"/>
              </a:ext>
            </a:extLst>
          </p:cNvPr>
          <p:cNvSpPr txBox="1"/>
          <p:nvPr/>
        </p:nvSpPr>
        <p:spPr>
          <a:xfrm>
            <a:off x="-1" y="537298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ûYVLúUõ</a:t>
            </a:r>
            <a:r>
              <a:rPr lang="en-IN" dirty="0"/>
              <a:t> </a:t>
            </a:r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LUôn</a:t>
            </a:r>
            <a:r>
              <a:rPr lang="en-IN" dirty="0"/>
              <a:t> </a:t>
            </a:r>
            <a:r>
              <a:rPr lang="en-IN" dirty="0" err="1"/>
              <a:t>UôßúR</a:t>
            </a:r>
            <a:r>
              <a:rPr lang="en-IN" dirty="0"/>
              <a:t> - </a:t>
            </a:r>
            <a:r>
              <a:rPr lang="en-IN" dirty="0" err="1"/>
              <a:t>GeLs</a:t>
            </a:r>
            <a:endParaRPr lang="en-IN" dirty="0"/>
          </a:p>
          <a:p>
            <a:r>
              <a:rPr lang="en-IN" dirty="0"/>
              <a:t>Ys[p </a:t>
            </a:r>
            <a:r>
              <a:rPr lang="en-IN" dirty="0" err="1"/>
              <a:t>ØLm</a:t>
            </a:r>
            <a:r>
              <a:rPr lang="en-IN" dirty="0"/>
              <a:t> </a:t>
            </a:r>
            <a:r>
              <a:rPr lang="en-IN" dirty="0" err="1"/>
              <a:t>UXWôL</a:t>
            </a:r>
            <a:r>
              <a:rPr lang="en-IN" dirty="0"/>
              <a:t> </a:t>
            </a:r>
            <a:r>
              <a:rPr lang="en-IN" dirty="0" err="1"/>
              <a:t>UXÚúR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52D2B-2D61-4DDE-8E00-43F6DDC9AA85}"/>
              </a:ext>
            </a:extLst>
          </p:cNvPr>
          <p:cNvSpPr txBox="1"/>
          <p:nvPr/>
        </p:nvSpPr>
        <p:spPr>
          <a:xfrm>
            <a:off x="0" y="53729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Ss°W®p</a:t>
            </a:r>
            <a:r>
              <a:rPr lang="en-IN" dirty="0"/>
              <a:t> </a:t>
            </a:r>
            <a:r>
              <a:rPr lang="en-IN" dirty="0" err="1"/>
              <a:t>úRYçRu</a:t>
            </a:r>
            <a:r>
              <a:rPr lang="en-IN" dirty="0"/>
              <a:t> </a:t>
            </a:r>
            <a:r>
              <a:rPr lang="en-IN" dirty="0" err="1"/>
              <a:t>E§jRôo</a:t>
            </a:r>
            <a:r>
              <a:rPr lang="en-IN" dirty="0"/>
              <a:t> </a:t>
            </a:r>
          </a:p>
          <a:p>
            <a:r>
              <a:rPr lang="en-IN" dirty="0"/>
              <a:t>×® </a:t>
            </a:r>
            <a:r>
              <a:rPr lang="en-IN" dirty="0" err="1"/>
              <a:t>Sôt±ûNÙm</a:t>
            </a:r>
            <a:r>
              <a:rPr lang="en-IN" dirty="0"/>
              <a:t> </a:t>
            </a:r>
            <a:r>
              <a:rPr lang="en-IN" dirty="0" err="1"/>
              <a:t>AØRUôL</a:t>
            </a:r>
            <a:r>
              <a:rPr lang="en-IN" dirty="0"/>
              <a:t> </a:t>
            </a:r>
            <a:r>
              <a:rPr lang="en-IN" dirty="0" err="1"/>
              <a:t>úLhÏúR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324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</TotalTime>
  <Words>90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2022-02-27T02:30:29Z</dcterms:modified>
</cp:coreProperties>
</file>