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402" r:id="rId8"/>
    <p:sldId id="399" r:id="rId9"/>
    <p:sldId id="400" r:id="rId10"/>
    <p:sldId id="403" r:id="rId11"/>
    <p:sldId id="404" r:id="rId12"/>
    <p:sldId id="405" r:id="rId13"/>
    <p:sldId id="4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525FB-48CA-4DCB-AFD5-E62F6DF414B5}" v="3" dt="2022-02-27T02:43:2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facebook.etzm@gmail.com" userId="05f0189a5894c19d" providerId="LiveId" clId="{3E8D0EA3-7950-4575-B2A5-8FB1E93A1E69}"/>
    <pc:docChg chg="undo custSel addSld delSld modSld sldOrd">
      <pc:chgData name="facebook.etzm@gmail.com" userId="05f0189a5894c19d" providerId="LiveId" clId="{3E8D0EA3-7950-4575-B2A5-8FB1E93A1E69}" dt="2022-02-07T11:21:16.484" v="1094" actId="47"/>
      <pc:docMkLst>
        <pc:docMk/>
      </pc:docMkLst>
      <pc:sldChg chg="del">
        <pc:chgData name="facebook.etzm@gmail.com" userId="05f0189a5894c19d" providerId="LiveId" clId="{3E8D0EA3-7950-4575-B2A5-8FB1E93A1E69}" dt="2022-02-07T11:21:16.484" v="1094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E8D0EA3-7950-4575-B2A5-8FB1E93A1E69}" dt="2022-02-07T10:52:58.022" v="376" actId="1035"/>
        <pc:sldMkLst>
          <pc:docMk/>
          <pc:sldMk cId="944968354" sldId="391"/>
        </pc:sldMkLst>
        <pc:spChg chg="add mod">
          <ac:chgData name="facebook.etzm@gmail.com" userId="05f0189a5894c19d" providerId="LiveId" clId="{3E8D0EA3-7950-4575-B2A5-8FB1E93A1E69}" dt="2022-02-07T10:52:58.022" v="376" actId="1035"/>
          <ac:spMkLst>
            <pc:docMk/>
            <pc:sldMk cId="944968354" sldId="391"/>
            <ac:spMk id="4" creationId="{AAE18E84-87C4-4AA3-A592-C32E144AB170}"/>
          </ac:spMkLst>
        </pc:spChg>
      </pc:sldChg>
      <pc:sldChg chg="addSp modSp mod">
        <pc:chgData name="facebook.etzm@gmail.com" userId="05f0189a5894c19d" providerId="LiveId" clId="{3E8D0EA3-7950-4575-B2A5-8FB1E93A1E69}" dt="2022-02-07T10:52:08.941" v="329" actId="1036"/>
        <pc:sldMkLst>
          <pc:docMk/>
          <pc:sldMk cId="1414681237" sldId="392"/>
        </pc:sldMkLst>
        <pc:spChg chg="add mod">
          <ac:chgData name="facebook.etzm@gmail.com" userId="05f0189a5894c19d" providerId="LiveId" clId="{3E8D0EA3-7950-4575-B2A5-8FB1E93A1E69}" dt="2022-02-07T10:52:08.941" v="329" actId="1036"/>
          <ac:spMkLst>
            <pc:docMk/>
            <pc:sldMk cId="1414681237" sldId="392"/>
            <ac:spMk id="4" creationId="{368F0EB0-A8B7-4D98-AC5B-26ECF6727055}"/>
          </ac:spMkLst>
        </pc:spChg>
      </pc:sldChg>
      <pc:sldChg chg="addSp modSp mod">
        <pc:chgData name="facebook.etzm@gmail.com" userId="05f0189a5894c19d" providerId="LiveId" clId="{3E8D0EA3-7950-4575-B2A5-8FB1E93A1E69}" dt="2022-02-07T10:51:38.363" v="283" actId="1036"/>
        <pc:sldMkLst>
          <pc:docMk/>
          <pc:sldMk cId="4103851070" sldId="393"/>
        </pc:sldMkLst>
        <pc:spChg chg="add mod">
          <ac:chgData name="facebook.etzm@gmail.com" userId="05f0189a5894c19d" providerId="LiveId" clId="{3E8D0EA3-7950-4575-B2A5-8FB1E93A1E69}" dt="2022-02-07T10:51:38.363" v="283" actId="1036"/>
          <ac:spMkLst>
            <pc:docMk/>
            <pc:sldMk cId="4103851070" sldId="393"/>
            <ac:spMk id="4" creationId="{4C6FDE47-A210-4EA8-B1AD-51FB73FC6150}"/>
          </ac:spMkLst>
        </pc:spChg>
      </pc:sldChg>
      <pc:sldChg chg="addSp modSp mod">
        <pc:chgData name="facebook.etzm@gmail.com" userId="05f0189a5894c19d" providerId="LiveId" clId="{3E8D0EA3-7950-4575-B2A5-8FB1E93A1E69}" dt="2022-02-07T10:51:06.638" v="235" actId="1036"/>
        <pc:sldMkLst>
          <pc:docMk/>
          <pc:sldMk cId="659567130" sldId="394"/>
        </pc:sldMkLst>
        <pc:spChg chg="add mod">
          <ac:chgData name="facebook.etzm@gmail.com" userId="05f0189a5894c19d" providerId="LiveId" clId="{3E8D0EA3-7950-4575-B2A5-8FB1E93A1E69}" dt="2022-02-07T10:51:06.638" v="235" actId="1036"/>
          <ac:spMkLst>
            <pc:docMk/>
            <pc:sldMk cId="659567130" sldId="394"/>
            <ac:spMk id="4" creationId="{F195F8B3-EF7B-4F39-8F39-6252E51F2AFC}"/>
          </ac:spMkLst>
        </pc:spChg>
      </pc:sldChg>
      <pc:sldChg chg="addSp modSp mod">
        <pc:chgData name="facebook.etzm@gmail.com" userId="05f0189a5894c19d" providerId="LiveId" clId="{3E8D0EA3-7950-4575-B2A5-8FB1E93A1E69}" dt="2022-02-07T10:50:32.611" v="185" actId="1036"/>
        <pc:sldMkLst>
          <pc:docMk/>
          <pc:sldMk cId="859356432" sldId="395"/>
        </pc:sldMkLst>
        <pc:spChg chg="add mod">
          <ac:chgData name="facebook.etzm@gmail.com" userId="05f0189a5894c19d" providerId="LiveId" clId="{3E8D0EA3-7950-4575-B2A5-8FB1E93A1E69}" dt="2022-02-07T10:50:32.611" v="185" actId="1036"/>
          <ac:spMkLst>
            <pc:docMk/>
            <pc:sldMk cId="859356432" sldId="395"/>
            <ac:spMk id="4" creationId="{DA551B3F-AC69-44CB-99E3-322D3D94B065}"/>
          </ac:spMkLst>
        </pc:spChg>
      </pc:sldChg>
      <pc:sldChg chg="addSp modSp add mod">
        <pc:chgData name="facebook.etzm@gmail.com" userId="05f0189a5894c19d" providerId="LiveId" clId="{3E8D0EA3-7950-4575-B2A5-8FB1E93A1E69}" dt="2022-02-07T10:54:26.232" v="420" actId="1035"/>
        <pc:sldMkLst>
          <pc:docMk/>
          <pc:sldMk cId="2452483172" sldId="396"/>
        </pc:sldMkLst>
        <pc:spChg chg="add mod">
          <ac:chgData name="facebook.etzm@gmail.com" userId="05f0189a5894c19d" providerId="LiveId" clId="{3E8D0EA3-7950-4575-B2A5-8FB1E93A1E69}" dt="2022-02-07T10:54:26.232" v="420" actId="1035"/>
          <ac:spMkLst>
            <pc:docMk/>
            <pc:sldMk cId="2452483172" sldId="396"/>
            <ac:spMk id="4" creationId="{F93640E2-C06E-4F80-8E64-C2C0F51130CB}"/>
          </ac:spMkLst>
        </pc:spChg>
      </pc:sldChg>
      <pc:sldChg chg="addSp modSp add mod ord">
        <pc:chgData name="facebook.etzm@gmail.com" userId="05f0189a5894c19d" providerId="LiveId" clId="{3E8D0EA3-7950-4575-B2A5-8FB1E93A1E69}" dt="2022-02-07T10:59:34.871" v="551"/>
        <pc:sldMkLst>
          <pc:docMk/>
          <pc:sldMk cId="2458334019" sldId="397"/>
        </pc:sldMkLst>
        <pc:spChg chg="add mod">
          <ac:chgData name="facebook.etzm@gmail.com" userId="05f0189a5894c19d" providerId="LiveId" clId="{3E8D0EA3-7950-4575-B2A5-8FB1E93A1E69}" dt="2022-02-07T10:59:27.409" v="549" actId="1035"/>
          <ac:spMkLst>
            <pc:docMk/>
            <pc:sldMk cId="2458334019" sldId="397"/>
            <ac:spMk id="4" creationId="{C3858922-D367-4685-8FF8-01E7F88C6821}"/>
          </ac:spMkLst>
        </pc:spChg>
      </pc:sldChg>
      <pc:sldChg chg="addSp delSp modSp add mod">
        <pc:chgData name="facebook.etzm@gmail.com" userId="05f0189a5894c19d" providerId="LiveId" clId="{3E8D0EA3-7950-4575-B2A5-8FB1E93A1E69}" dt="2022-02-07T11:04:15.727" v="642" actId="1035"/>
        <pc:sldMkLst>
          <pc:docMk/>
          <pc:sldMk cId="928109177" sldId="398"/>
        </pc:sldMkLst>
        <pc:spChg chg="add del">
          <ac:chgData name="facebook.etzm@gmail.com" userId="05f0189a5894c19d" providerId="LiveId" clId="{3E8D0EA3-7950-4575-B2A5-8FB1E93A1E69}" dt="2022-02-07T11:01:26.234" v="577" actId="478"/>
          <ac:spMkLst>
            <pc:docMk/>
            <pc:sldMk cId="928109177" sldId="398"/>
            <ac:spMk id="4" creationId="{2835AF42-7305-4C37-BA83-554AE2B8B380}"/>
          </ac:spMkLst>
        </pc:spChg>
        <pc:spChg chg="add mod">
          <ac:chgData name="facebook.etzm@gmail.com" userId="05f0189a5894c19d" providerId="LiveId" clId="{3E8D0EA3-7950-4575-B2A5-8FB1E93A1E69}" dt="2022-02-07T11:04:15.727" v="642" actId="1035"/>
          <ac:spMkLst>
            <pc:docMk/>
            <pc:sldMk cId="928109177" sldId="398"/>
            <ac:spMk id="7" creationId="{35BB36A5-6C0A-43E9-B3E7-B860C2162ADE}"/>
          </ac:spMkLst>
        </pc:spChg>
      </pc:sldChg>
      <pc:sldChg chg="addSp modSp add mod">
        <pc:chgData name="facebook.etzm@gmail.com" userId="05f0189a5894c19d" providerId="LiveId" clId="{3E8D0EA3-7950-4575-B2A5-8FB1E93A1E69}" dt="2022-02-07T11:07:00.200" v="753" actId="1036"/>
        <pc:sldMkLst>
          <pc:docMk/>
          <pc:sldMk cId="341505600" sldId="399"/>
        </pc:sldMkLst>
        <pc:spChg chg="add mod">
          <ac:chgData name="facebook.etzm@gmail.com" userId="05f0189a5894c19d" providerId="LiveId" clId="{3E8D0EA3-7950-4575-B2A5-8FB1E93A1E69}" dt="2022-02-07T11:07:00.200" v="753" actId="1036"/>
          <ac:spMkLst>
            <pc:docMk/>
            <pc:sldMk cId="341505600" sldId="399"/>
            <ac:spMk id="4" creationId="{9B6527A9-4D8A-47F8-A2C2-21868C69E271}"/>
          </ac:spMkLst>
        </pc:spChg>
      </pc:sldChg>
      <pc:sldChg chg="addSp modSp add mod">
        <pc:chgData name="facebook.etzm@gmail.com" userId="05f0189a5894c19d" providerId="LiveId" clId="{3E8D0EA3-7950-4575-B2A5-8FB1E93A1E69}" dt="2022-02-07T11:08:44.356" v="813" actId="1036"/>
        <pc:sldMkLst>
          <pc:docMk/>
          <pc:sldMk cId="2904728823" sldId="400"/>
        </pc:sldMkLst>
        <pc:spChg chg="add mod">
          <ac:chgData name="facebook.etzm@gmail.com" userId="05f0189a5894c19d" providerId="LiveId" clId="{3E8D0EA3-7950-4575-B2A5-8FB1E93A1E69}" dt="2022-02-07T11:08:44.356" v="813" actId="1036"/>
          <ac:spMkLst>
            <pc:docMk/>
            <pc:sldMk cId="2904728823" sldId="400"/>
            <ac:spMk id="4" creationId="{D9AEE908-E58F-440F-AAA6-B567F2EA6B24}"/>
          </ac:spMkLst>
        </pc:spChg>
      </pc:sldChg>
      <pc:sldChg chg="addSp delSp modSp add mod">
        <pc:chgData name="facebook.etzm@gmail.com" userId="05f0189a5894c19d" providerId="LiveId" clId="{3E8D0EA3-7950-4575-B2A5-8FB1E93A1E69}" dt="2022-02-07T11:12:31.246" v="937" actId="1035"/>
        <pc:sldMkLst>
          <pc:docMk/>
          <pc:sldMk cId="981901189" sldId="401"/>
        </pc:sldMkLst>
        <pc:spChg chg="add del mod">
          <ac:chgData name="facebook.etzm@gmail.com" userId="05f0189a5894c19d" providerId="LiveId" clId="{3E8D0EA3-7950-4575-B2A5-8FB1E93A1E69}" dt="2022-02-07T11:10:16.041" v="873" actId="22"/>
          <ac:spMkLst>
            <pc:docMk/>
            <pc:sldMk cId="981901189" sldId="401"/>
            <ac:spMk id="4" creationId="{74869928-0E96-437D-A41C-F481E98E34F5}"/>
          </ac:spMkLst>
        </pc:spChg>
        <pc:spChg chg="add del mod">
          <ac:chgData name="facebook.etzm@gmail.com" userId="05f0189a5894c19d" providerId="LiveId" clId="{3E8D0EA3-7950-4575-B2A5-8FB1E93A1E69}" dt="2022-02-07T11:10:27.986" v="877" actId="478"/>
          <ac:spMkLst>
            <pc:docMk/>
            <pc:sldMk cId="981901189" sldId="401"/>
            <ac:spMk id="7" creationId="{564C7560-A3BC-43B8-B803-C30AF72EF638}"/>
          </ac:spMkLst>
        </pc:spChg>
        <pc:spChg chg="add del">
          <ac:chgData name="facebook.etzm@gmail.com" userId="05f0189a5894c19d" providerId="LiveId" clId="{3E8D0EA3-7950-4575-B2A5-8FB1E93A1E69}" dt="2022-02-07T11:10:40.439" v="879" actId="478"/>
          <ac:spMkLst>
            <pc:docMk/>
            <pc:sldMk cId="981901189" sldId="401"/>
            <ac:spMk id="8" creationId="{2A81B07B-00D0-4284-B904-DBC466ED3EC3}"/>
          </ac:spMkLst>
        </pc:spChg>
        <pc:spChg chg="add del">
          <ac:chgData name="facebook.etzm@gmail.com" userId="05f0189a5894c19d" providerId="LiveId" clId="{3E8D0EA3-7950-4575-B2A5-8FB1E93A1E69}" dt="2022-02-07T11:11:07.272" v="885" actId="22"/>
          <ac:spMkLst>
            <pc:docMk/>
            <pc:sldMk cId="981901189" sldId="401"/>
            <ac:spMk id="10" creationId="{4C2AE987-206B-49AA-87F0-57B53C8C7ADB}"/>
          </ac:spMkLst>
        </pc:spChg>
        <pc:spChg chg="add del mod">
          <ac:chgData name="facebook.etzm@gmail.com" userId="05f0189a5894c19d" providerId="LiveId" clId="{3E8D0EA3-7950-4575-B2A5-8FB1E93A1E69}" dt="2022-02-07T11:11:06.631" v="884" actId="22"/>
          <ac:spMkLst>
            <pc:docMk/>
            <pc:sldMk cId="981901189" sldId="401"/>
            <ac:spMk id="12" creationId="{9E301B84-AD9D-47B2-A3C4-B1F4CC9AE0CC}"/>
          </ac:spMkLst>
        </pc:spChg>
        <pc:spChg chg="add mod">
          <ac:chgData name="facebook.etzm@gmail.com" userId="05f0189a5894c19d" providerId="LiveId" clId="{3E8D0EA3-7950-4575-B2A5-8FB1E93A1E69}" dt="2022-02-07T11:12:31.246" v="937" actId="1035"/>
          <ac:spMkLst>
            <pc:docMk/>
            <pc:sldMk cId="981901189" sldId="401"/>
            <ac:spMk id="14" creationId="{A2196C14-D93C-4B61-A772-4FBBBB46BE9E}"/>
          </ac:spMkLst>
        </pc:spChg>
      </pc:sldChg>
      <pc:sldChg chg="addSp modSp add mod">
        <pc:chgData name="facebook.etzm@gmail.com" userId="05f0189a5894c19d" providerId="LiveId" clId="{3E8D0EA3-7950-4575-B2A5-8FB1E93A1E69}" dt="2022-02-07T11:02:26.152" v="594" actId="1036"/>
        <pc:sldMkLst>
          <pc:docMk/>
          <pc:sldMk cId="470923579" sldId="402"/>
        </pc:sldMkLst>
        <pc:spChg chg="add mod">
          <ac:chgData name="facebook.etzm@gmail.com" userId="05f0189a5894c19d" providerId="LiveId" clId="{3E8D0EA3-7950-4575-B2A5-8FB1E93A1E69}" dt="2022-02-07T11:02:26.152" v="594" actId="1036"/>
          <ac:spMkLst>
            <pc:docMk/>
            <pc:sldMk cId="470923579" sldId="402"/>
            <ac:spMk id="4" creationId="{1D8508B8-5FF6-4620-8AFF-83714E6EB16B}"/>
          </ac:spMkLst>
        </pc:spChg>
      </pc:sldChg>
      <pc:sldChg chg="addSp modSp add mod">
        <pc:chgData name="facebook.etzm@gmail.com" userId="05f0189a5894c19d" providerId="LiveId" clId="{3E8D0EA3-7950-4575-B2A5-8FB1E93A1E69}" dt="2022-02-07T11:14:20.771" v="995" actId="403"/>
        <pc:sldMkLst>
          <pc:docMk/>
          <pc:sldMk cId="3945284779" sldId="403"/>
        </pc:sldMkLst>
        <pc:spChg chg="add mod">
          <ac:chgData name="facebook.etzm@gmail.com" userId="05f0189a5894c19d" providerId="LiveId" clId="{3E8D0EA3-7950-4575-B2A5-8FB1E93A1E69}" dt="2022-02-07T11:14:20.771" v="995" actId="403"/>
          <ac:spMkLst>
            <pc:docMk/>
            <pc:sldMk cId="3945284779" sldId="403"/>
            <ac:spMk id="4" creationId="{E04E3B37-C7FE-4A54-BC05-DC04936CF5FC}"/>
          </ac:spMkLst>
        </pc:spChg>
      </pc:sldChg>
      <pc:sldChg chg="addSp delSp modSp add mod">
        <pc:chgData name="facebook.etzm@gmail.com" userId="05f0189a5894c19d" providerId="LiveId" clId="{3E8D0EA3-7950-4575-B2A5-8FB1E93A1E69}" dt="2022-02-07T11:20:23.993" v="1089" actId="1035"/>
        <pc:sldMkLst>
          <pc:docMk/>
          <pc:sldMk cId="767627431" sldId="404"/>
        </pc:sldMkLst>
        <pc:spChg chg="add del mod">
          <ac:chgData name="facebook.etzm@gmail.com" userId="05f0189a5894c19d" providerId="LiveId" clId="{3E8D0EA3-7950-4575-B2A5-8FB1E93A1E69}" dt="2022-02-07T11:19:43.325" v="1044" actId="478"/>
          <ac:spMkLst>
            <pc:docMk/>
            <pc:sldMk cId="767627431" sldId="404"/>
            <ac:spMk id="4" creationId="{FB9D1052-8C2F-4834-9ABD-E577C88BFA90}"/>
          </ac:spMkLst>
        </pc:spChg>
        <pc:spChg chg="add mod">
          <ac:chgData name="facebook.etzm@gmail.com" userId="05f0189a5894c19d" providerId="LiveId" clId="{3E8D0EA3-7950-4575-B2A5-8FB1E93A1E69}" dt="2022-02-07T11:20:23.993" v="1089" actId="1035"/>
          <ac:spMkLst>
            <pc:docMk/>
            <pc:sldMk cId="767627431" sldId="404"/>
            <ac:spMk id="7" creationId="{6E87E58F-ED9B-4487-8708-6D629871CC94}"/>
          </ac:spMkLst>
        </pc:spChg>
      </pc:sldChg>
      <pc:sldChg chg="add del">
        <pc:chgData name="facebook.etzm@gmail.com" userId="05f0189a5894c19d" providerId="LiveId" clId="{3E8D0EA3-7950-4575-B2A5-8FB1E93A1E69}" dt="2022-02-07T11:20:43.792" v="1093" actId="47"/>
        <pc:sldMkLst>
          <pc:docMk/>
          <pc:sldMk cId="3105266280" sldId="405"/>
        </pc:sldMkLst>
      </pc:sldChg>
      <pc:sldChg chg="add del">
        <pc:chgData name="facebook.etzm@gmail.com" userId="05f0189a5894c19d" providerId="LiveId" clId="{3E8D0EA3-7950-4575-B2A5-8FB1E93A1E69}" dt="2022-02-07T11:20:43.017" v="1092" actId="47"/>
        <pc:sldMkLst>
          <pc:docMk/>
          <pc:sldMk cId="2335518811" sldId="406"/>
        </pc:sldMkLst>
      </pc:sldChg>
      <pc:sldChg chg="add del">
        <pc:chgData name="facebook.etzm@gmail.com" userId="05f0189a5894c19d" providerId="LiveId" clId="{3E8D0EA3-7950-4575-B2A5-8FB1E93A1E69}" dt="2022-02-07T11:20:42.266" v="1091" actId="47"/>
        <pc:sldMkLst>
          <pc:docMk/>
          <pc:sldMk cId="1250039168" sldId="407"/>
        </pc:sldMkLst>
      </pc:sldChg>
      <pc:sldChg chg="add del">
        <pc:chgData name="facebook.etzm@gmail.com" userId="05f0189a5894c19d" providerId="LiveId" clId="{3E8D0EA3-7950-4575-B2A5-8FB1E93A1E69}" dt="2022-02-07T11:20:41.529" v="1090" actId="47"/>
        <pc:sldMkLst>
          <pc:docMk/>
          <pc:sldMk cId="1938441614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298525FB-48CA-4DCB-AFD5-E62F6DF414B5}"/>
    <pc:docChg chg="undo custSel addSld delSld modSld">
      <pc:chgData name="Samson Christopher" userId="6a13b5f1e64a53ae" providerId="LiveId" clId="{298525FB-48CA-4DCB-AFD5-E62F6DF414B5}" dt="2022-02-27T02:47:06.712" v="306" actId="1035"/>
      <pc:docMkLst>
        <pc:docMk/>
      </pc:docMkLst>
      <pc:sldChg chg="modSp mod">
        <pc:chgData name="Samson Christopher" userId="6a13b5f1e64a53ae" providerId="LiveId" clId="{298525FB-48CA-4DCB-AFD5-E62F6DF414B5}" dt="2022-02-27T02:36:20.275" v="42" actId="1035"/>
        <pc:sldMkLst>
          <pc:docMk/>
          <pc:sldMk cId="859356432" sldId="395"/>
        </pc:sldMkLst>
        <pc:spChg chg="mod">
          <ac:chgData name="Samson Christopher" userId="6a13b5f1e64a53ae" providerId="LiveId" clId="{298525FB-48CA-4DCB-AFD5-E62F6DF414B5}" dt="2022-02-27T02:36:20.275" v="42" actId="1035"/>
          <ac:spMkLst>
            <pc:docMk/>
            <pc:sldMk cId="859356432" sldId="395"/>
            <ac:spMk id="4" creationId="{DA551B3F-AC69-44CB-99E3-322D3D94B065}"/>
          </ac:spMkLst>
        </pc:spChg>
      </pc:sldChg>
      <pc:sldChg chg="delSp modSp del mod">
        <pc:chgData name="Samson Christopher" userId="6a13b5f1e64a53ae" providerId="LiveId" clId="{298525FB-48CA-4DCB-AFD5-E62F6DF414B5}" dt="2022-02-27T02:36:28.084" v="43" actId="47"/>
        <pc:sldMkLst>
          <pc:docMk/>
          <pc:sldMk cId="2458334019" sldId="397"/>
        </pc:sldMkLst>
        <pc:spChg chg="del mod">
          <ac:chgData name="Samson Christopher" userId="6a13b5f1e64a53ae" providerId="LiveId" clId="{298525FB-48CA-4DCB-AFD5-E62F6DF414B5}" dt="2022-02-27T02:35:26.604" v="18"/>
          <ac:spMkLst>
            <pc:docMk/>
            <pc:sldMk cId="2458334019" sldId="397"/>
            <ac:spMk id="4" creationId="{C3858922-D367-4685-8FF8-01E7F88C6821}"/>
          </ac:spMkLst>
        </pc:spChg>
      </pc:sldChg>
      <pc:sldChg chg="delSp modSp del mod">
        <pc:chgData name="Samson Christopher" userId="6a13b5f1e64a53ae" providerId="LiveId" clId="{298525FB-48CA-4DCB-AFD5-E62F6DF414B5}" dt="2022-02-27T02:37:27.410" v="91" actId="47"/>
        <pc:sldMkLst>
          <pc:docMk/>
          <pc:sldMk cId="928109177" sldId="398"/>
        </pc:sldMkLst>
        <pc:spChg chg="del mod">
          <ac:chgData name="Samson Christopher" userId="6a13b5f1e64a53ae" providerId="LiveId" clId="{298525FB-48CA-4DCB-AFD5-E62F6DF414B5}" dt="2022-02-27T02:36:43.675" v="46"/>
          <ac:spMkLst>
            <pc:docMk/>
            <pc:sldMk cId="928109177" sldId="398"/>
            <ac:spMk id="7" creationId="{35BB36A5-6C0A-43E9-B3E7-B860C2162ADE}"/>
          </ac:spMkLst>
        </pc:spChg>
      </pc:sldChg>
      <pc:sldChg chg="modSp mod">
        <pc:chgData name="Samson Christopher" userId="6a13b5f1e64a53ae" providerId="LiveId" clId="{298525FB-48CA-4DCB-AFD5-E62F6DF414B5}" dt="2022-02-27T02:37:35.659" v="94" actId="1036"/>
        <pc:sldMkLst>
          <pc:docMk/>
          <pc:sldMk cId="341505600" sldId="399"/>
        </pc:sldMkLst>
        <pc:spChg chg="mod">
          <ac:chgData name="Samson Christopher" userId="6a13b5f1e64a53ae" providerId="LiveId" clId="{298525FB-48CA-4DCB-AFD5-E62F6DF414B5}" dt="2022-02-27T02:37:35.659" v="94" actId="1036"/>
          <ac:spMkLst>
            <pc:docMk/>
            <pc:sldMk cId="341505600" sldId="399"/>
            <ac:spMk id="4" creationId="{9B6527A9-4D8A-47F8-A2C2-21868C69E271}"/>
          </ac:spMkLst>
        </pc:spChg>
      </pc:sldChg>
      <pc:sldChg chg="modSp mod">
        <pc:chgData name="Samson Christopher" userId="6a13b5f1e64a53ae" providerId="LiveId" clId="{298525FB-48CA-4DCB-AFD5-E62F6DF414B5}" dt="2022-02-27T02:42:13.604" v="124" actId="1035"/>
        <pc:sldMkLst>
          <pc:docMk/>
          <pc:sldMk cId="2904728823" sldId="400"/>
        </pc:sldMkLst>
        <pc:spChg chg="mod">
          <ac:chgData name="Samson Christopher" userId="6a13b5f1e64a53ae" providerId="LiveId" clId="{298525FB-48CA-4DCB-AFD5-E62F6DF414B5}" dt="2022-02-27T02:42:13.604" v="124" actId="1035"/>
          <ac:spMkLst>
            <pc:docMk/>
            <pc:sldMk cId="2904728823" sldId="400"/>
            <ac:spMk id="4" creationId="{D9AEE908-E58F-440F-AAA6-B567F2EA6B24}"/>
          </ac:spMkLst>
        </pc:spChg>
      </pc:sldChg>
      <pc:sldChg chg="delSp modSp del mod">
        <pc:chgData name="Samson Christopher" userId="6a13b5f1e64a53ae" providerId="LiveId" clId="{298525FB-48CA-4DCB-AFD5-E62F6DF414B5}" dt="2022-02-27T02:42:18.594" v="125" actId="47"/>
        <pc:sldMkLst>
          <pc:docMk/>
          <pc:sldMk cId="981901189" sldId="401"/>
        </pc:sldMkLst>
        <pc:spChg chg="del mod">
          <ac:chgData name="Samson Christopher" userId="6a13b5f1e64a53ae" providerId="LiveId" clId="{298525FB-48CA-4DCB-AFD5-E62F6DF414B5}" dt="2022-02-27T02:38:18.023" v="100"/>
          <ac:spMkLst>
            <pc:docMk/>
            <pc:sldMk cId="981901189" sldId="401"/>
            <ac:spMk id="14" creationId="{A2196C14-D93C-4B61-A772-4FBBBB46BE9E}"/>
          </ac:spMkLst>
        </pc:spChg>
      </pc:sldChg>
      <pc:sldChg chg="modSp mod">
        <pc:chgData name="Samson Christopher" userId="6a13b5f1e64a53ae" providerId="LiveId" clId="{298525FB-48CA-4DCB-AFD5-E62F6DF414B5}" dt="2022-02-27T02:37:43.490" v="97" actId="1035"/>
        <pc:sldMkLst>
          <pc:docMk/>
          <pc:sldMk cId="470923579" sldId="402"/>
        </pc:sldMkLst>
        <pc:spChg chg="mod">
          <ac:chgData name="Samson Christopher" userId="6a13b5f1e64a53ae" providerId="LiveId" clId="{298525FB-48CA-4DCB-AFD5-E62F6DF414B5}" dt="2022-02-27T02:37:43.490" v="97" actId="1035"/>
          <ac:spMkLst>
            <pc:docMk/>
            <pc:sldMk cId="470923579" sldId="402"/>
            <ac:spMk id="4" creationId="{1D8508B8-5FF6-4620-8AFF-83714E6EB16B}"/>
          </ac:spMkLst>
        </pc:spChg>
      </pc:sldChg>
      <pc:sldChg chg="modSp mod">
        <pc:chgData name="Samson Christopher" userId="6a13b5f1e64a53ae" providerId="LiveId" clId="{298525FB-48CA-4DCB-AFD5-E62F6DF414B5}" dt="2022-02-27T02:42:36.280" v="130" actId="1035"/>
        <pc:sldMkLst>
          <pc:docMk/>
          <pc:sldMk cId="3945284779" sldId="403"/>
        </pc:sldMkLst>
        <pc:spChg chg="mod">
          <ac:chgData name="Samson Christopher" userId="6a13b5f1e64a53ae" providerId="LiveId" clId="{298525FB-48CA-4DCB-AFD5-E62F6DF414B5}" dt="2022-02-27T02:42:36.280" v="130" actId="1035"/>
          <ac:spMkLst>
            <pc:docMk/>
            <pc:sldMk cId="3945284779" sldId="403"/>
            <ac:spMk id="4" creationId="{E04E3B37-C7FE-4A54-BC05-DC04936CF5FC}"/>
          </ac:spMkLst>
        </pc:spChg>
      </pc:sldChg>
      <pc:sldChg chg="addSp delSp modSp add mod">
        <pc:chgData name="Samson Christopher" userId="6a13b5f1e64a53ae" providerId="LiveId" clId="{298525FB-48CA-4DCB-AFD5-E62F6DF414B5}" dt="2022-02-27T02:44:46.203" v="230" actId="1035"/>
        <pc:sldMkLst>
          <pc:docMk/>
          <pc:sldMk cId="93219929" sldId="405"/>
        </pc:sldMkLst>
        <pc:spChg chg="add mod">
          <ac:chgData name="Samson Christopher" userId="6a13b5f1e64a53ae" providerId="LiveId" clId="{298525FB-48CA-4DCB-AFD5-E62F6DF414B5}" dt="2022-02-27T02:44:46.203" v="230" actId="1035"/>
          <ac:spMkLst>
            <pc:docMk/>
            <pc:sldMk cId="93219929" sldId="405"/>
            <ac:spMk id="5" creationId="{CF8FF7C6-58F0-4F56-82A4-78393C0A6A06}"/>
          </ac:spMkLst>
        </pc:spChg>
        <pc:spChg chg="del">
          <ac:chgData name="Samson Christopher" userId="6a13b5f1e64a53ae" providerId="LiveId" clId="{298525FB-48CA-4DCB-AFD5-E62F6DF414B5}" dt="2022-02-27T02:43:23.621" v="132" actId="478"/>
          <ac:spMkLst>
            <pc:docMk/>
            <pc:sldMk cId="93219929" sldId="405"/>
            <ac:spMk id="7" creationId="{6E87E58F-ED9B-4487-8708-6D629871CC94}"/>
          </ac:spMkLst>
        </pc:spChg>
      </pc:sldChg>
      <pc:sldChg chg="addSp modSp add mod">
        <pc:chgData name="Samson Christopher" userId="6a13b5f1e64a53ae" providerId="LiveId" clId="{298525FB-48CA-4DCB-AFD5-E62F6DF414B5}" dt="2022-02-27T02:47:06.712" v="306" actId="1035"/>
        <pc:sldMkLst>
          <pc:docMk/>
          <pc:sldMk cId="2752499450" sldId="406"/>
        </pc:sldMkLst>
        <pc:spChg chg="add mod">
          <ac:chgData name="Samson Christopher" userId="6a13b5f1e64a53ae" providerId="LiveId" clId="{298525FB-48CA-4DCB-AFD5-E62F6DF414B5}" dt="2022-02-27T02:47:06.712" v="306" actId="1035"/>
          <ac:spMkLst>
            <pc:docMk/>
            <pc:sldMk cId="2752499450" sldId="406"/>
            <ac:spMk id="4" creationId="{ABAC2ED8-83BF-4BF2-945A-3FFFE218BD09}"/>
          </ac:spMkLst>
        </pc:spChg>
      </pc:sldChg>
      <pc:sldChg chg="add del">
        <pc:chgData name="Samson Christopher" userId="6a13b5f1e64a53ae" providerId="LiveId" clId="{298525FB-48CA-4DCB-AFD5-E62F6DF414B5}" dt="2022-02-27T02:43:34.034" v="135" actId="47"/>
        <pc:sldMkLst>
          <pc:docMk/>
          <pc:sldMk cId="1767401719" sldId="40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18E84-87C4-4AA3-A592-C32E144AB170}"/>
              </a:ext>
            </a:extLst>
          </p:cNvPr>
          <p:cNvSpPr txBox="1"/>
          <p:nvPr/>
        </p:nvSpPr>
        <p:spPr>
          <a:xfrm>
            <a:off x="0" y="5372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UiÔRô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</a:t>
            </a:r>
          </a:p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UôûV</a:t>
            </a:r>
            <a:r>
              <a:rPr lang="en-IN" dirty="0"/>
              <a:t> </a:t>
            </a:r>
            <a:r>
              <a:rPr lang="en-IN" dirty="0" err="1"/>
              <a:t>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E3B37-C7FE-4A54-BC05-DC04936CF5FC}"/>
              </a:ext>
            </a:extLst>
          </p:cNvPr>
          <p:cNvSpPr txBox="1"/>
          <p:nvPr/>
        </p:nvSpPr>
        <p:spPr>
          <a:xfrm>
            <a:off x="0" y="53811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UiQô</a:t>
            </a:r>
            <a:r>
              <a:rPr lang="en-IN" sz="4300" dirty="0"/>
              <a:t>] </a:t>
            </a:r>
            <a:r>
              <a:rPr lang="en-IN" sz="4300" dirty="0" err="1"/>
              <a:t>Euû</a:t>
            </a:r>
            <a:r>
              <a:rPr lang="en-IN" sz="4300" dirty="0"/>
              <a:t>] </a:t>
            </a:r>
            <a:r>
              <a:rPr lang="en-IN" sz="4300" dirty="0" err="1"/>
              <a:t>ÁhL</a:t>
            </a:r>
            <a:r>
              <a:rPr lang="en-IN" sz="4300" dirty="0"/>
              <a:t> Uô²PWôn </a:t>
            </a:r>
            <a:r>
              <a:rPr lang="en-IN" sz="4300" dirty="0" err="1"/>
              <a:t>CúVÑ</a:t>
            </a:r>
            <a:r>
              <a:rPr lang="en-IN" sz="4300" dirty="0"/>
              <a:t> </a:t>
            </a:r>
            <a:r>
              <a:rPr lang="en-IN" sz="4300" dirty="0" err="1"/>
              <a:t>YkRôo</a:t>
            </a:r>
            <a:r>
              <a:rPr lang="en-IN" sz="4300" dirty="0"/>
              <a:t> </a:t>
            </a:r>
            <a:r>
              <a:rPr lang="en-IN" sz="4300" dirty="0" err="1"/>
              <a:t>ùTôu</a:t>
            </a:r>
            <a:r>
              <a:rPr lang="en-IN" sz="4300" dirty="0"/>
              <a:t>]ô] </a:t>
            </a:r>
            <a:r>
              <a:rPr lang="en-IN" sz="4300" dirty="0" err="1"/>
              <a:t>BjÕUôûY</a:t>
            </a:r>
            <a:r>
              <a:rPr lang="en-IN" sz="4300" dirty="0"/>
              <a:t> </a:t>
            </a:r>
            <a:r>
              <a:rPr lang="en-IN" sz="4300" dirty="0" err="1"/>
              <a:t>UWQj§úX</a:t>
            </a:r>
            <a:r>
              <a:rPr lang="en-IN" sz="4300" dirty="0"/>
              <a:t> Ft±®</a:t>
            </a:r>
            <a:r>
              <a:rPr lang="en-IN" sz="4300" dirty="0" err="1"/>
              <a:t>hPôo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394528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E58F-ED9B-4487-8708-6D629871CC94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YkRYodÏ</a:t>
            </a:r>
            <a:r>
              <a:rPr lang="en-IN" dirty="0"/>
              <a:t> </a:t>
            </a:r>
            <a:r>
              <a:rPr lang="en-IN" dirty="0" err="1"/>
              <a:t>úUôhN</a:t>
            </a:r>
            <a:r>
              <a:rPr lang="en-IN" dirty="0"/>
              <a:t> Y¯ </a:t>
            </a:r>
            <a:r>
              <a:rPr lang="en-IN" dirty="0" err="1"/>
              <a:t>LôhÓ¡u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BjÕUôûY</a:t>
            </a:r>
            <a:r>
              <a:rPr lang="en-IN" dirty="0"/>
              <a:t> </a:t>
            </a:r>
            <a:r>
              <a:rPr lang="en-IN" dirty="0" err="1"/>
              <a:t>ÁhÓ</a:t>
            </a:r>
            <a:r>
              <a:rPr lang="en-IN" dirty="0"/>
              <a:t> </a:t>
            </a:r>
            <a:r>
              <a:rPr lang="en-IN" dirty="0" err="1"/>
              <a:t>úUôhNj§úX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ûYlTôo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62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FF7C6-58F0-4F56-82A4-78393C0A6A06}"/>
              </a:ext>
            </a:extLst>
          </p:cNvPr>
          <p:cNvSpPr txBox="1"/>
          <p:nvPr/>
        </p:nvSpPr>
        <p:spPr>
          <a:xfrm>
            <a:off x="0" y="53677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NÃWm</a:t>
            </a:r>
            <a:r>
              <a:rPr lang="en-IN" dirty="0"/>
              <a:t> </a:t>
            </a:r>
            <a:r>
              <a:rPr lang="en-IN" dirty="0" err="1"/>
              <a:t>UiÔRô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ùTôuàRô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</a:t>
            </a:r>
            <a:r>
              <a:rPr lang="en-IN" dirty="0" err="1"/>
              <a:t>NÃWm</a:t>
            </a:r>
            <a:r>
              <a:rPr lang="en-IN" dirty="0"/>
              <a:t> </a:t>
            </a:r>
            <a:r>
              <a:rPr lang="en-IN" dirty="0" err="1"/>
              <a:t>UiÔRô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ùTôuàRô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1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C2ED8-83BF-4BF2-945A-3FFFE218BD09}"/>
              </a:ext>
            </a:extLst>
          </p:cNvPr>
          <p:cNvSpPr txBox="1"/>
          <p:nvPr/>
        </p:nvSpPr>
        <p:spPr>
          <a:xfrm>
            <a:off x="1892968" y="5377928"/>
            <a:ext cx="84060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name is </a:t>
            </a:r>
            <a:r>
              <a:rPr lang="en-US" dirty="0"/>
              <a:t>Ui </a:t>
            </a:r>
            <a:r>
              <a:rPr lang="en-US" dirty="0">
                <a:latin typeface="+mn-lt"/>
              </a:rPr>
              <a:t>Soil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  <a:p>
            <a:r>
              <a:rPr lang="en-US" dirty="0">
                <a:latin typeface="+mn-lt"/>
              </a:rPr>
              <a:t>God’s name is </a:t>
            </a:r>
            <a:r>
              <a:rPr lang="en-US" dirty="0" err="1"/>
              <a:t>ùTôu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Gold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4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F0EB0-A8B7-4D98-AC5B-26ECF6727055}"/>
              </a:ext>
            </a:extLst>
          </p:cNvPr>
          <p:cNvSpPr txBox="1"/>
          <p:nvPr/>
        </p:nvSpPr>
        <p:spPr>
          <a:xfrm>
            <a:off x="0" y="538486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ã¬Vu</a:t>
            </a:r>
            <a:r>
              <a:rPr lang="en-IN" dirty="0"/>
              <a:t> ¸</a:t>
            </a:r>
            <a:r>
              <a:rPr lang="en-IN" dirty="0" err="1"/>
              <a:t>úZ</a:t>
            </a:r>
            <a:r>
              <a:rPr lang="en-IN" dirty="0"/>
              <a:t> </a:t>
            </a:r>
            <a:r>
              <a:rPr lang="en-IN" dirty="0" err="1"/>
              <a:t>SPlTÕÜm</a:t>
            </a:r>
            <a:r>
              <a:rPr lang="en-IN" dirty="0"/>
              <a:t> </a:t>
            </a:r>
            <a:r>
              <a:rPr lang="en-IN" dirty="0" err="1"/>
              <a:t>LôiTÕÜm</a:t>
            </a:r>
            <a:r>
              <a:rPr lang="en-IN" dirty="0"/>
              <a:t> </a:t>
            </a:r>
          </a:p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UiÔRô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FDE47-A210-4EA8-B1AD-51FB73FC6150}"/>
              </a:ext>
            </a:extLst>
          </p:cNvPr>
          <p:cNvSpPr txBox="1"/>
          <p:nvPr/>
        </p:nvSpPr>
        <p:spPr>
          <a:xfrm>
            <a:off x="0" y="53651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Gi¦l</a:t>
            </a:r>
            <a:r>
              <a:rPr lang="en-IN" dirty="0"/>
              <a:t> </a:t>
            </a:r>
            <a:r>
              <a:rPr lang="en-IN" dirty="0" err="1"/>
              <a:t>TôojRôp</a:t>
            </a:r>
            <a:r>
              <a:rPr lang="en-IN" dirty="0"/>
              <a:t> </a:t>
            </a:r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UiÔRô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£</a:t>
            </a:r>
            <a:r>
              <a:rPr lang="en-IN" dirty="0" err="1"/>
              <a:t>k§jÕT</a:t>
            </a:r>
            <a:r>
              <a:rPr lang="en-IN" dirty="0"/>
              <a:t> </a:t>
            </a:r>
            <a:r>
              <a:rPr lang="en-IN" dirty="0" err="1"/>
              <a:t>TôojRôp</a:t>
            </a:r>
            <a:r>
              <a:rPr lang="en-IN" dirty="0"/>
              <a:t> </a:t>
            </a:r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UiÔRô</a:t>
            </a:r>
            <a:r>
              <a:rPr lang="en-IN" dirty="0"/>
              <a:t>]</a:t>
            </a:r>
            <a:r>
              <a:rPr lang="en-IN" dirty="0" err="1"/>
              <a:t>nVô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F8B3-EF7B-4F39-8F39-6252E51F2AFC}"/>
              </a:ext>
            </a:extLst>
          </p:cNvPr>
          <p:cNvSpPr txBox="1"/>
          <p:nvPr/>
        </p:nvSpPr>
        <p:spPr>
          <a:xfrm>
            <a:off x="0" y="53769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ûTëWôm</a:t>
            </a:r>
            <a:r>
              <a:rPr lang="en-IN" dirty="0"/>
              <a:t> </a:t>
            </a:r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Y«t±p</a:t>
            </a:r>
            <a:r>
              <a:rPr lang="en-IN" dirty="0"/>
              <a:t> 10 </a:t>
            </a:r>
            <a:r>
              <a:rPr lang="en-IN" dirty="0" err="1"/>
              <a:t>UôRm</a:t>
            </a:r>
            <a:r>
              <a:rPr lang="en-IN" dirty="0"/>
              <a:t> </a:t>
            </a:r>
            <a:r>
              <a:rPr lang="en-IN" dirty="0" err="1"/>
              <a:t>CÚkRÕÜm</a:t>
            </a:r>
            <a:r>
              <a:rPr lang="en-IN" dirty="0"/>
              <a:t> </a:t>
            </a:r>
            <a:r>
              <a:rPr lang="en-IN" dirty="0" err="1"/>
              <a:t>ùTônëWôm</a:t>
            </a:r>
            <a:r>
              <a:rPr lang="en-IN" dirty="0"/>
              <a:t> </a:t>
            </a:r>
            <a:r>
              <a:rPr lang="en-IN" dirty="0" err="1"/>
              <a:t>CeÏ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ÏZkûRVôL</a:t>
            </a:r>
            <a:r>
              <a:rPr lang="en-IN" dirty="0"/>
              <a:t> ©\</a:t>
            </a:r>
            <a:r>
              <a:rPr lang="en-IN" dirty="0" err="1"/>
              <a:t>kRÕÜm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51B3F-AC69-44CB-99E3-322D3D94B065}"/>
              </a:ext>
            </a:extLst>
          </p:cNvPr>
          <p:cNvSpPr txBox="1"/>
          <p:nvPr/>
        </p:nvSpPr>
        <p:spPr>
          <a:xfrm>
            <a:off x="-1" y="5473378"/>
            <a:ext cx="12192001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 err="1"/>
              <a:t>GjRû</a:t>
            </a:r>
            <a:r>
              <a:rPr lang="en-IN" sz="3900" dirty="0"/>
              <a:t>] </a:t>
            </a:r>
            <a:r>
              <a:rPr lang="en-IN" sz="3900" dirty="0" err="1"/>
              <a:t>Sôs</a:t>
            </a:r>
            <a:r>
              <a:rPr lang="en-IN" sz="3900" dirty="0"/>
              <a:t> </a:t>
            </a:r>
            <a:r>
              <a:rPr lang="en-IN" sz="3900" dirty="0" err="1"/>
              <a:t>CÚlúTôùUuß</a:t>
            </a:r>
            <a:r>
              <a:rPr lang="en-IN" sz="3900" dirty="0"/>
              <a:t> </a:t>
            </a:r>
            <a:r>
              <a:rPr lang="en-IN" sz="3900" dirty="0" err="1"/>
              <a:t>EjRWYôRm</a:t>
            </a:r>
            <a:r>
              <a:rPr lang="en-IN" sz="3900" dirty="0"/>
              <a:t> </a:t>
            </a:r>
            <a:r>
              <a:rPr lang="en-IN" sz="3900" dirty="0" err="1"/>
              <a:t>CpûXVnVô</a:t>
            </a:r>
            <a:endParaRPr lang="en-IN" sz="3900" dirty="0"/>
          </a:p>
          <a:p>
            <a:r>
              <a:rPr lang="en-IN" sz="3900" dirty="0" err="1"/>
              <a:t>Nj§VTWu</a:t>
            </a:r>
            <a:r>
              <a:rPr lang="en-IN" sz="3900" dirty="0"/>
              <a:t> </a:t>
            </a:r>
            <a:r>
              <a:rPr lang="en-IN" sz="3900" dirty="0" err="1"/>
              <a:t>úRYu</a:t>
            </a:r>
            <a:r>
              <a:rPr lang="en-IN" sz="3900" dirty="0"/>
              <a:t> </a:t>
            </a:r>
            <a:r>
              <a:rPr lang="en-IN" sz="3900" dirty="0" err="1"/>
              <a:t>RkR</a:t>
            </a:r>
            <a:r>
              <a:rPr lang="en-IN" sz="3900" dirty="0"/>
              <a:t> </a:t>
            </a:r>
            <a:r>
              <a:rPr lang="en-IN" sz="3900" dirty="0" err="1"/>
              <a:t>ËYuáP</a:t>
            </a:r>
            <a:r>
              <a:rPr lang="en-IN" sz="3900" dirty="0"/>
              <a:t> </a:t>
            </a:r>
            <a:r>
              <a:rPr lang="en-IN" sz="3900" dirty="0" err="1"/>
              <a:t>CWYûXnVô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640E2-C06E-4F80-8E64-C2C0F51130CB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ùTôu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U§dLlTÓm</a:t>
            </a:r>
            <a:r>
              <a:rPr lang="en-IN" dirty="0"/>
              <a:t> </a:t>
            </a:r>
            <a:r>
              <a:rPr lang="en-IN" dirty="0" err="1"/>
              <a:t>UiQô</a:t>
            </a:r>
            <a:r>
              <a:rPr lang="en-IN" dirty="0"/>
              <a:t>] </a:t>
            </a:r>
            <a:r>
              <a:rPr lang="en-IN" dirty="0" err="1"/>
              <a:t>UôV</a:t>
            </a:r>
            <a:r>
              <a:rPr lang="en-IN" dirty="0"/>
              <a:t> </a:t>
            </a:r>
            <a:r>
              <a:rPr lang="en-IN" dirty="0" err="1"/>
              <a:t>EPp</a:t>
            </a:r>
            <a:r>
              <a:rPr lang="en-IN" dirty="0"/>
              <a:t> </a:t>
            </a:r>
            <a:r>
              <a:rPr lang="en-IN" dirty="0" err="1"/>
              <a:t>élúTôX</a:t>
            </a:r>
            <a:r>
              <a:rPr lang="en-IN" dirty="0"/>
              <a:t> </a:t>
            </a:r>
            <a:r>
              <a:rPr lang="en-IN" dirty="0" err="1"/>
              <a:t>YRe</a:t>
            </a:r>
            <a:r>
              <a:rPr lang="en-IN" dirty="0"/>
              <a:t>¡®</a:t>
            </a:r>
            <a:r>
              <a:rPr lang="en-IN" dirty="0" err="1"/>
              <a:t>Óm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éR</a:t>
            </a:r>
            <a:r>
              <a:rPr lang="en-IN" dirty="0"/>
              <a:t> </a:t>
            </a:r>
            <a:r>
              <a:rPr lang="en-IN" dirty="0" err="1"/>
              <a:t>EPp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48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508B8-5FF6-4620-8AFF-83714E6EB16B}"/>
              </a:ext>
            </a:extLst>
          </p:cNvPr>
          <p:cNvSpPr txBox="1"/>
          <p:nvPr/>
        </p:nvSpPr>
        <p:spPr>
          <a:xfrm>
            <a:off x="0" y="5480436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800" dirty="0" err="1"/>
              <a:t>LÚúYôÓ</a:t>
            </a:r>
            <a:r>
              <a:rPr lang="en-IN" sz="3800" dirty="0"/>
              <a:t> </a:t>
            </a:r>
            <a:r>
              <a:rPr lang="en-IN" sz="3800" dirty="0" err="1"/>
              <a:t>YkRRnVô</a:t>
            </a:r>
            <a:r>
              <a:rPr lang="en-IN" sz="3800" dirty="0"/>
              <a:t> </a:t>
            </a:r>
            <a:r>
              <a:rPr lang="en-IN" sz="3800" dirty="0" err="1"/>
              <a:t>BhPm</a:t>
            </a:r>
            <a:r>
              <a:rPr lang="en-IN" sz="3800" dirty="0"/>
              <a:t> </a:t>
            </a:r>
            <a:r>
              <a:rPr lang="en-IN" sz="3800" dirty="0" err="1"/>
              <a:t>úTôÓm</a:t>
            </a:r>
            <a:r>
              <a:rPr lang="en-IN" sz="3800" dirty="0"/>
              <a:t> ¿N Epp</a:t>
            </a:r>
          </a:p>
          <a:p>
            <a:r>
              <a:rPr lang="en-IN" sz="3800" dirty="0" err="1"/>
              <a:t>LÚYôhÓdÏ</a:t>
            </a:r>
            <a:r>
              <a:rPr lang="en-IN" sz="3800" dirty="0"/>
              <a:t> </a:t>
            </a:r>
            <a:r>
              <a:rPr lang="en-IN" sz="3800" dirty="0" err="1"/>
              <a:t>CÚdÏm</a:t>
            </a:r>
            <a:r>
              <a:rPr lang="en-IN" sz="3800" dirty="0"/>
              <a:t> ®</a:t>
            </a:r>
            <a:r>
              <a:rPr lang="en-IN" sz="3800" dirty="0" err="1"/>
              <a:t>ûX</a:t>
            </a:r>
            <a:r>
              <a:rPr lang="en-IN" sz="3800" dirty="0"/>
              <a:t> </a:t>
            </a:r>
            <a:r>
              <a:rPr lang="en-IN" sz="3800" dirty="0" err="1"/>
              <a:t>CRt¡pûXúV</a:t>
            </a:r>
            <a:r>
              <a:rPr lang="en-IN" sz="3800" dirty="0"/>
              <a:t> </a:t>
            </a:r>
            <a:r>
              <a:rPr lang="en-IN" sz="3800" dirty="0" err="1"/>
              <a:t>Sôt</a:t>
            </a:r>
            <a:r>
              <a:rPr lang="en-IN" sz="3800" dirty="0"/>
              <a:t>\ </a:t>
            </a:r>
            <a:r>
              <a:rPr lang="en-IN" sz="3800" dirty="0" err="1"/>
              <a:t>EPp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47092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527A9-4D8A-47F8-A2C2-21868C69E271}"/>
              </a:ext>
            </a:extLst>
          </p:cNvPr>
          <p:cNvSpPr txBox="1"/>
          <p:nvPr/>
        </p:nvSpPr>
        <p:spPr>
          <a:xfrm>
            <a:off x="-1" y="5452102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Lh¥V</a:t>
            </a:r>
            <a:r>
              <a:rPr lang="en-IN" sz="4000" dirty="0"/>
              <a:t> </a:t>
            </a:r>
            <a:r>
              <a:rPr lang="en-IN" sz="4000" dirty="0" err="1"/>
              <a:t>Uû</a:t>
            </a:r>
            <a:r>
              <a:rPr lang="en-IN" sz="4000" dirty="0"/>
              <a:t>]®</a:t>
            </a:r>
            <a:r>
              <a:rPr lang="en-IN" sz="4000" dirty="0" err="1"/>
              <a:t>Ùm</a:t>
            </a:r>
            <a:r>
              <a:rPr lang="en-IN" sz="4000" dirty="0"/>
              <a:t> </a:t>
            </a:r>
            <a:r>
              <a:rPr lang="en-IN" sz="4000" dirty="0" err="1"/>
              <a:t>ùTtù</a:t>
            </a:r>
            <a:r>
              <a:rPr lang="en-IN" sz="4000" dirty="0"/>
              <a:t>\</a:t>
            </a:r>
            <a:r>
              <a:rPr lang="en-IN" sz="4000" dirty="0" err="1"/>
              <a:t>ÓjR</a:t>
            </a:r>
            <a:r>
              <a:rPr lang="en-IN" sz="4000" dirty="0"/>
              <a:t> ©</a:t>
            </a:r>
            <a:r>
              <a:rPr lang="en-IN" sz="4000" dirty="0" err="1"/>
              <a:t>sû</a:t>
            </a:r>
            <a:r>
              <a:rPr lang="en-IN" sz="4000" dirty="0"/>
              <a:t>[</a:t>
            </a:r>
            <a:r>
              <a:rPr lang="en-IN" sz="4000" dirty="0" err="1"/>
              <a:t>LÞm</a:t>
            </a:r>
            <a:r>
              <a:rPr lang="en-IN" sz="4000" dirty="0"/>
              <a:t> </a:t>
            </a:r>
          </a:p>
          <a:p>
            <a:r>
              <a:rPr lang="en-IN" sz="4000" dirty="0" err="1"/>
              <a:t>úNojÕ</a:t>
            </a:r>
            <a:r>
              <a:rPr lang="en-IN" sz="4000" dirty="0"/>
              <a:t> </a:t>
            </a:r>
            <a:r>
              <a:rPr lang="en-IN" sz="4000" dirty="0" err="1"/>
              <a:t>ûYjR</a:t>
            </a:r>
            <a:r>
              <a:rPr lang="en-IN" sz="4000" dirty="0"/>
              <a:t> </a:t>
            </a:r>
            <a:r>
              <a:rPr lang="en-IN" sz="4000" dirty="0" err="1"/>
              <a:t>ùNôjÕdLÞmáP</a:t>
            </a:r>
            <a:r>
              <a:rPr lang="en-IN" sz="4000" dirty="0"/>
              <a:t> </a:t>
            </a:r>
            <a:r>
              <a:rPr lang="en-IN" sz="4000" dirty="0" err="1"/>
              <a:t>Jußm</a:t>
            </a:r>
            <a:r>
              <a:rPr lang="en-IN" sz="4000" dirty="0"/>
              <a:t> </a:t>
            </a:r>
            <a:r>
              <a:rPr lang="en-IN" sz="4000" dirty="0" err="1"/>
              <a:t>YÚY§pûX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150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EE908-E58F-440F-AAA6-B567F2EA6B24}"/>
              </a:ext>
            </a:extLst>
          </p:cNvPr>
          <p:cNvSpPr txBox="1"/>
          <p:nvPr/>
        </p:nvSpPr>
        <p:spPr>
          <a:xfrm>
            <a:off x="0" y="5469236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 err="1"/>
              <a:t>Tô</a:t>
            </a:r>
            <a:r>
              <a:rPr lang="en-IN" sz="3900" dirty="0"/>
              <a:t>§«</a:t>
            </a:r>
            <a:r>
              <a:rPr lang="en-IN" sz="3900" dirty="0" err="1"/>
              <a:t>úX</a:t>
            </a:r>
            <a:r>
              <a:rPr lang="en-IN" sz="3900" dirty="0"/>
              <a:t> </a:t>
            </a:r>
            <a:r>
              <a:rPr lang="en-IN" sz="3900" dirty="0" err="1"/>
              <a:t>YkRûRnVôõ</a:t>
            </a:r>
            <a:r>
              <a:rPr lang="en-IN" sz="3900" dirty="0"/>
              <a:t> </a:t>
            </a:r>
            <a:r>
              <a:rPr lang="en-IN" sz="3900" dirty="0" err="1"/>
              <a:t>UôVUô</a:t>
            </a:r>
            <a:r>
              <a:rPr lang="en-IN" sz="3900" dirty="0"/>
              <a:t>¡ </a:t>
            </a:r>
            <a:r>
              <a:rPr lang="en-IN" sz="3900" dirty="0" err="1"/>
              <a:t>úTôÏûRVô</a:t>
            </a:r>
            <a:endParaRPr lang="en-IN" sz="3900" dirty="0"/>
          </a:p>
          <a:p>
            <a:r>
              <a:rPr lang="en-IN" sz="3900" dirty="0"/>
              <a:t>¿§ </a:t>
            </a:r>
            <a:r>
              <a:rPr lang="en-IN" sz="3900" dirty="0" err="1"/>
              <a:t>úRYu</a:t>
            </a:r>
            <a:r>
              <a:rPr lang="en-IN" sz="3900" dirty="0"/>
              <a:t> </a:t>
            </a:r>
            <a:r>
              <a:rPr lang="en-IN" sz="3900" dirty="0" err="1"/>
              <a:t>ùLôÓjRûRnVôõ</a:t>
            </a:r>
            <a:r>
              <a:rPr lang="en-IN" sz="3900" dirty="0"/>
              <a:t> </a:t>
            </a:r>
            <a:r>
              <a:rPr lang="en-IN" sz="3900" dirty="0" err="1"/>
              <a:t>AÕÜm</a:t>
            </a:r>
            <a:r>
              <a:rPr lang="en-IN" sz="3900" dirty="0"/>
              <a:t> </a:t>
            </a:r>
            <a:r>
              <a:rPr lang="en-IN" sz="3900" dirty="0" err="1"/>
              <a:t>SUdÏ</a:t>
            </a:r>
            <a:r>
              <a:rPr lang="en-IN" sz="3900" dirty="0"/>
              <a:t> </a:t>
            </a:r>
            <a:r>
              <a:rPr lang="en-IN" sz="3900" dirty="0" err="1"/>
              <a:t>CWYûXnVô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290472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200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2022-02-27T02:47:10Z</dcterms:modified>
</cp:coreProperties>
</file>